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8" r:id="rId7"/>
    <p:sldId id="259" r:id="rId8"/>
    <p:sldId id="261" r:id="rId9"/>
    <p:sldId id="260" r:id="rId10"/>
    <p:sldId id="273" r:id="rId11"/>
    <p:sldId id="271" r:id="rId12"/>
    <p:sldId id="264" r:id="rId13"/>
    <p:sldId id="270" r:id="rId14"/>
    <p:sldId id="265" r:id="rId15"/>
    <p:sldId id="266" r:id="rId16"/>
    <p:sldId id="267" r:id="rId17"/>
    <p:sldId id="276" r:id="rId18"/>
    <p:sldId id="277" r:id="rId19"/>
    <p:sldId id="275" r:id="rId20"/>
    <p:sldId id="278" r:id="rId2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3"/>
    <p:restoredTop sz="94718"/>
  </p:normalViewPr>
  <p:slideViewPr>
    <p:cSldViewPr snapToGrid="0">
      <p:cViewPr varScale="1">
        <p:scale>
          <a:sx n="83" d="100"/>
          <a:sy n="83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3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92BD66-8988-402F-BF11-BBF775FF84A4}" type="doc">
      <dgm:prSet loTypeId="urn:microsoft.com/office/officeart/2005/8/layout/matrix1" loCatId="matrix" qsTypeId="urn:microsoft.com/office/officeart/2009/2/quickstyle/3d8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D1417E0-880E-46E6-AB44-3CE9B052E749}">
      <dgm:prSet phldrT="[Текст]"/>
      <dgm:spPr/>
      <dgm:t>
        <a:bodyPr/>
        <a:lstStyle/>
        <a:p>
          <a:r>
            <a:rPr lang="ru-RU" dirty="0" smtClean="0"/>
            <a:t>Безвозмездные поступления</a:t>
          </a:r>
          <a:endParaRPr lang="ru-RU" dirty="0"/>
        </a:p>
      </dgm:t>
    </dgm:pt>
    <dgm:pt modelId="{BC79D7C1-5D04-4734-84F5-A898D52E20E0}" type="parTrans" cxnId="{0D03DC4E-D965-4C7A-80FB-C8FC23798F76}">
      <dgm:prSet/>
      <dgm:spPr/>
      <dgm:t>
        <a:bodyPr/>
        <a:lstStyle/>
        <a:p>
          <a:endParaRPr lang="ru-RU"/>
        </a:p>
      </dgm:t>
    </dgm:pt>
    <dgm:pt modelId="{088971C7-2052-4389-BCB5-B5A4CF98A0EE}" type="sibTrans" cxnId="{0D03DC4E-D965-4C7A-80FB-C8FC23798F76}">
      <dgm:prSet/>
      <dgm:spPr/>
      <dgm:t>
        <a:bodyPr/>
        <a:lstStyle/>
        <a:p>
          <a:endParaRPr lang="ru-RU"/>
        </a:p>
      </dgm:t>
    </dgm:pt>
    <dgm:pt modelId="{8ECE15B0-6884-4FD3-97A8-39A7E7954C38}">
      <dgm:prSet phldrT="[Текст]"/>
      <dgm:spPr/>
      <dgm:t>
        <a:bodyPr/>
        <a:lstStyle/>
        <a:p>
          <a:r>
            <a:rPr lang="ru-RU" dirty="0" smtClean="0"/>
            <a:t>Субсидии</a:t>
          </a:r>
        </a:p>
        <a:p>
          <a:r>
            <a:rPr lang="ru-RU" dirty="0" smtClean="0"/>
            <a:t>49,7 тыс. руб.</a:t>
          </a:r>
          <a:endParaRPr lang="ru-RU" dirty="0"/>
        </a:p>
      </dgm:t>
    </dgm:pt>
    <dgm:pt modelId="{1C7779B9-BFFA-4228-A72B-612DED47E135}" type="parTrans" cxnId="{98A3CF12-52C6-402F-B9EF-FAD30E7B764B}">
      <dgm:prSet/>
      <dgm:spPr/>
      <dgm:t>
        <a:bodyPr/>
        <a:lstStyle/>
        <a:p>
          <a:endParaRPr lang="ru-RU"/>
        </a:p>
      </dgm:t>
    </dgm:pt>
    <dgm:pt modelId="{9DE7BE57-78AC-470E-AE72-B53C01CEAD23}" type="sibTrans" cxnId="{98A3CF12-52C6-402F-B9EF-FAD30E7B764B}">
      <dgm:prSet/>
      <dgm:spPr/>
      <dgm:t>
        <a:bodyPr/>
        <a:lstStyle/>
        <a:p>
          <a:endParaRPr lang="ru-RU"/>
        </a:p>
      </dgm:t>
    </dgm:pt>
    <dgm:pt modelId="{06369C71-3261-41A8-BC7A-A34D4CCD46A0}">
      <dgm:prSet phldrT="[Текст]"/>
      <dgm:spPr/>
      <dgm:t>
        <a:bodyPr/>
        <a:lstStyle/>
        <a:p>
          <a:r>
            <a:rPr lang="ru-RU" dirty="0" smtClean="0"/>
            <a:t>Субвенции</a:t>
          </a:r>
        </a:p>
        <a:p>
          <a:r>
            <a:rPr lang="ru-RU" dirty="0" smtClean="0"/>
            <a:t>572,2  тыс. руб.</a:t>
          </a:r>
          <a:endParaRPr lang="ru-RU" dirty="0"/>
        </a:p>
      </dgm:t>
    </dgm:pt>
    <dgm:pt modelId="{FE2FE41C-72C2-4368-BE7D-F6C9A45E482A}" type="parTrans" cxnId="{AA07A616-40A8-4518-97B3-914288E684E3}">
      <dgm:prSet/>
      <dgm:spPr/>
      <dgm:t>
        <a:bodyPr/>
        <a:lstStyle/>
        <a:p>
          <a:endParaRPr lang="ru-RU"/>
        </a:p>
      </dgm:t>
    </dgm:pt>
    <dgm:pt modelId="{E286132E-9EBA-4C0B-B128-4771DC9C776E}" type="sibTrans" cxnId="{AA07A616-40A8-4518-97B3-914288E684E3}">
      <dgm:prSet/>
      <dgm:spPr/>
      <dgm:t>
        <a:bodyPr/>
        <a:lstStyle/>
        <a:p>
          <a:endParaRPr lang="ru-RU"/>
        </a:p>
      </dgm:t>
    </dgm:pt>
    <dgm:pt modelId="{DCEBBA64-B19A-4B59-83E5-7D31D9015B13}">
      <dgm:prSet phldrT="[Текст]"/>
      <dgm:spPr/>
      <dgm:t>
        <a:bodyPr/>
        <a:lstStyle/>
        <a:p>
          <a:r>
            <a:rPr lang="ru-RU" dirty="0" smtClean="0"/>
            <a:t>Дотации</a:t>
          </a:r>
        </a:p>
        <a:p>
          <a:r>
            <a:rPr lang="ru-RU" dirty="0" smtClean="0"/>
            <a:t>49 147,2 тыс. руб.</a:t>
          </a:r>
          <a:endParaRPr lang="ru-RU" dirty="0"/>
        </a:p>
      </dgm:t>
    </dgm:pt>
    <dgm:pt modelId="{FA5F07D3-42F9-41AD-AA98-DD16DAC73375}" type="parTrans" cxnId="{814B6B0C-206C-420F-99EC-DCB1187D8A3F}">
      <dgm:prSet/>
      <dgm:spPr/>
      <dgm:t>
        <a:bodyPr/>
        <a:lstStyle/>
        <a:p>
          <a:endParaRPr lang="ru-RU"/>
        </a:p>
      </dgm:t>
    </dgm:pt>
    <dgm:pt modelId="{38B97AF7-6221-4372-854B-9094FBFC63DA}" type="sibTrans" cxnId="{814B6B0C-206C-420F-99EC-DCB1187D8A3F}">
      <dgm:prSet/>
      <dgm:spPr/>
      <dgm:t>
        <a:bodyPr/>
        <a:lstStyle/>
        <a:p>
          <a:endParaRPr lang="ru-RU"/>
        </a:p>
      </dgm:t>
    </dgm:pt>
    <dgm:pt modelId="{A2BB6FA3-5DDE-48F2-8482-7636DBA3BCC0}">
      <dgm:prSet phldrT="[Текст]"/>
      <dgm:spPr/>
      <dgm:t>
        <a:bodyPr/>
        <a:lstStyle/>
        <a:p>
          <a:r>
            <a:rPr lang="ru-RU" dirty="0" smtClean="0"/>
            <a:t>Иные </a:t>
          </a:r>
        </a:p>
        <a:p>
          <a:r>
            <a:rPr lang="ru-RU" dirty="0" smtClean="0"/>
            <a:t>66 511,3 тыс. руб.</a:t>
          </a:r>
          <a:endParaRPr lang="ru-RU" dirty="0"/>
        </a:p>
      </dgm:t>
    </dgm:pt>
    <dgm:pt modelId="{75C0C843-F1EF-4ED0-A2C2-C95630D143A6}" type="parTrans" cxnId="{394A3010-0D49-4CCD-8913-C816C7AE4864}">
      <dgm:prSet/>
      <dgm:spPr/>
      <dgm:t>
        <a:bodyPr/>
        <a:lstStyle/>
        <a:p>
          <a:endParaRPr lang="ru-RU"/>
        </a:p>
      </dgm:t>
    </dgm:pt>
    <dgm:pt modelId="{ADEBF2CC-98A4-4B02-958A-C8BE585F4969}" type="sibTrans" cxnId="{394A3010-0D49-4CCD-8913-C816C7AE4864}">
      <dgm:prSet/>
      <dgm:spPr/>
      <dgm:t>
        <a:bodyPr/>
        <a:lstStyle/>
        <a:p>
          <a:endParaRPr lang="ru-RU"/>
        </a:p>
      </dgm:t>
    </dgm:pt>
    <dgm:pt modelId="{B1B371CC-C12F-4F2A-8239-E6B764CBBE91}" type="pres">
      <dgm:prSet presAssocID="{3992BD66-8988-402F-BF11-BBF775FF84A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47C791-0B94-431F-96C1-8863575BA71F}" type="pres">
      <dgm:prSet presAssocID="{3992BD66-8988-402F-BF11-BBF775FF84A4}" presName="matrix" presStyleCnt="0"/>
      <dgm:spPr/>
      <dgm:t>
        <a:bodyPr/>
        <a:lstStyle/>
        <a:p>
          <a:endParaRPr lang="ru-RU"/>
        </a:p>
      </dgm:t>
    </dgm:pt>
    <dgm:pt modelId="{114106AE-7C42-4432-B886-EC7ECDE25793}" type="pres">
      <dgm:prSet presAssocID="{3992BD66-8988-402F-BF11-BBF775FF84A4}" presName="tile1" presStyleLbl="node1" presStyleIdx="0" presStyleCnt="4"/>
      <dgm:spPr/>
      <dgm:t>
        <a:bodyPr/>
        <a:lstStyle/>
        <a:p>
          <a:endParaRPr lang="ru-RU"/>
        </a:p>
      </dgm:t>
    </dgm:pt>
    <dgm:pt modelId="{133FEE04-332E-4D57-B34E-EF848381DEAB}" type="pres">
      <dgm:prSet presAssocID="{3992BD66-8988-402F-BF11-BBF775FF84A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45A2F-08FB-4527-9BC4-E803B5904282}" type="pres">
      <dgm:prSet presAssocID="{3992BD66-8988-402F-BF11-BBF775FF84A4}" presName="tile2" presStyleLbl="node1" presStyleIdx="1" presStyleCnt="4" custLinFactNeighborX="0" custLinFactNeighborY="-502"/>
      <dgm:spPr/>
      <dgm:t>
        <a:bodyPr/>
        <a:lstStyle/>
        <a:p>
          <a:endParaRPr lang="ru-RU"/>
        </a:p>
      </dgm:t>
    </dgm:pt>
    <dgm:pt modelId="{0B994254-79AD-4040-AA6D-0AE78489146E}" type="pres">
      <dgm:prSet presAssocID="{3992BD66-8988-402F-BF11-BBF775FF84A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FACC5-315A-4FA1-AC53-4D83BE999E44}" type="pres">
      <dgm:prSet presAssocID="{3992BD66-8988-402F-BF11-BBF775FF84A4}" presName="tile3" presStyleLbl="node1" presStyleIdx="2" presStyleCnt="4"/>
      <dgm:spPr/>
      <dgm:t>
        <a:bodyPr/>
        <a:lstStyle/>
        <a:p>
          <a:endParaRPr lang="ru-RU"/>
        </a:p>
      </dgm:t>
    </dgm:pt>
    <dgm:pt modelId="{E6EE69AC-BCC6-4B57-B846-229DDF2A884C}" type="pres">
      <dgm:prSet presAssocID="{3992BD66-8988-402F-BF11-BBF775FF84A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6CB55-BC56-4090-808C-969ABC421520}" type="pres">
      <dgm:prSet presAssocID="{3992BD66-8988-402F-BF11-BBF775FF84A4}" presName="tile4" presStyleLbl="node1" presStyleIdx="3" presStyleCnt="4"/>
      <dgm:spPr/>
      <dgm:t>
        <a:bodyPr/>
        <a:lstStyle/>
        <a:p>
          <a:endParaRPr lang="ru-RU"/>
        </a:p>
      </dgm:t>
    </dgm:pt>
    <dgm:pt modelId="{BB29E458-4C2B-4A5E-9DE6-C1554CDE90D5}" type="pres">
      <dgm:prSet presAssocID="{3992BD66-8988-402F-BF11-BBF775FF84A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3B7A8-B679-44BE-B6B8-F4F17A725061}" type="pres">
      <dgm:prSet presAssocID="{3992BD66-8988-402F-BF11-BBF775FF84A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E8636E7-EA0D-4CD1-9DB8-59B9B6B2F83D}" type="presOf" srcId="{CD1417E0-880E-46E6-AB44-3CE9B052E749}" destId="{9683B7A8-B679-44BE-B6B8-F4F17A725061}" srcOrd="0" destOrd="0" presId="urn:microsoft.com/office/officeart/2005/8/layout/matrix1"/>
    <dgm:cxn modelId="{AD56D128-E0DE-4F7A-8622-780910B28382}" type="presOf" srcId="{06369C71-3261-41A8-BC7A-A34D4CCD46A0}" destId="{0B994254-79AD-4040-AA6D-0AE78489146E}" srcOrd="1" destOrd="0" presId="urn:microsoft.com/office/officeart/2005/8/layout/matrix1"/>
    <dgm:cxn modelId="{D116BFF8-324D-4E62-8046-7489C6AAB93C}" type="presOf" srcId="{8ECE15B0-6884-4FD3-97A8-39A7E7954C38}" destId="{133FEE04-332E-4D57-B34E-EF848381DEAB}" srcOrd="1" destOrd="0" presId="urn:microsoft.com/office/officeart/2005/8/layout/matrix1"/>
    <dgm:cxn modelId="{BAD4C3D9-74D4-4E66-AA30-F7D192CA60A2}" type="presOf" srcId="{A2BB6FA3-5DDE-48F2-8482-7636DBA3BCC0}" destId="{BB29E458-4C2B-4A5E-9DE6-C1554CDE90D5}" srcOrd="1" destOrd="0" presId="urn:microsoft.com/office/officeart/2005/8/layout/matrix1"/>
    <dgm:cxn modelId="{367FDC19-79CD-418C-A058-4ADC90820FFA}" type="presOf" srcId="{06369C71-3261-41A8-BC7A-A34D4CCD46A0}" destId="{D7645A2F-08FB-4527-9BC4-E803B5904282}" srcOrd="0" destOrd="0" presId="urn:microsoft.com/office/officeart/2005/8/layout/matrix1"/>
    <dgm:cxn modelId="{814B6B0C-206C-420F-99EC-DCB1187D8A3F}" srcId="{CD1417E0-880E-46E6-AB44-3CE9B052E749}" destId="{DCEBBA64-B19A-4B59-83E5-7D31D9015B13}" srcOrd="2" destOrd="0" parTransId="{FA5F07D3-42F9-41AD-AA98-DD16DAC73375}" sibTransId="{38B97AF7-6221-4372-854B-9094FBFC63DA}"/>
    <dgm:cxn modelId="{09F2A608-99B3-4F41-BFB5-BADC77105550}" type="presOf" srcId="{A2BB6FA3-5DDE-48F2-8482-7636DBA3BCC0}" destId="{1876CB55-BC56-4090-808C-969ABC421520}" srcOrd="0" destOrd="0" presId="urn:microsoft.com/office/officeart/2005/8/layout/matrix1"/>
    <dgm:cxn modelId="{394A3010-0D49-4CCD-8913-C816C7AE4864}" srcId="{CD1417E0-880E-46E6-AB44-3CE9B052E749}" destId="{A2BB6FA3-5DDE-48F2-8482-7636DBA3BCC0}" srcOrd="3" destOrd="0" parTransId="{75C0C843-F1EF-4ED0-A2C2-C95630D143A6}" sibTransId="{ADEBF2CC-98A4-4B02-958A-C8BE585F4969}"/>
    <dgm:cxn modelId="{0D03DC4E-D965-4C7A-80FB-C8FC23798F76}" srcId="{3992BD66-8988-402F-BF11-BBF775FF84A4}" destId="{CD1417E0-880E-46E6-AB44-3CE9B052E749}" srcOrd="0" destOrd="0" parTransId="{BC79D7C1-5D04-4734-84F5-A898D52E20E0}" sibTransId="{088971C7-2052-4389-BCB5-B5A4CF98A0EE}"/>
    <dgm:cxn modelId="{98A3CF12-52C6-402F-B9EF-FAD30E7B764B}" srcId="{CD1417E0-880E-46E6-AB44-3CE9B052E749}" destId="{8ECE15B0-6884-4FD3-97A8-39A7E7954C38}" srcOrd="0" destOrd="0" parTransId="{1C7779B9-BFFA-4228-A72B-612DED47E135}" sibTransId="{9DE7BE57-78AC-470E-AE72-B53C01CEAD23}"/>
    <dgm:cxn modelId="{5C1669C8-6307-4CCC-8FBC-56C76EDF264C}" type="presOf" srcId="{DCEBBA64-B19A-4B59-83E5-7D31D9015B13}" destId="{38BFACC5-315A-4FA1-AC53-4D83BE999E44}" srcOrd="0" destOrd="0" presId="urn:microsoft.com/office/officeart/2005/8/layout/matrix1"/>
    <dgm:cxn modelId="{AA07A616-40A8-4518-97B3-914288E684E3}" srcId="{CD1417E0-880E-46E6-AB44-3CE9B052E749}" destId="{06369C71-3261-41A8-BC7A-A34D4CCD46A0}" srcOrd="1" destOrd="0" parTransId="{FE2FE41C-72C2-4368-BE7D-F6C9A45E482A}" sibTransId="{E286132E-9EBA-4C0B-B128-4771DC9C776E}"/>
    <dgm:cxn modelId="{F1163B66-37DC-4DA3-BF06-6E7285BD9E13}" type="presOf" srcId="{8ECE15B0-6884-4FD3-97A8-39A7E7954C38}" destId="{114106AE-7C42-4432-B886-EC7ECDE25793}" srcOrd="0" destOrd="0" presId="urn:microsoft.com/office/officeart/2005/8/layout/matrix1"/>
    <dgm:cxn modelId="{52DECD56-8FC7-41DA-A1E9-FDB127A58ECB}" type="presOf" srcId="{DCEBBA64-B19A-4B59-83E5-7D31D9015B13}" destId="{E6EE69AC-BCC6-4B57-B846-229DDF2A884C}" srcOrd="1" destOrd="0" presId="urn:microsoft.com/office/officeart/2005/8/layout/matrix1"/>
    <dgm:cxn modelId="{CA9823D5-E07C-482C-AFFE-9006BDC7FF9F}" type="presOf" srcId="{3992BD66-8988-402F-BF11-BBF775FF84A4}" destId="{B1B371CC-C12F-4F2A-8239-E6B764CBBE91}" srcOrd="0" destOrd="0" presId="urn:microsoft.com/office/officeart/2005/8/layout/matrix1"/>
    <dgm:cxn modelId="{DEB1ED90-C5A3-48D0-A23F-35C875CBAA44}" type="presParOf" srcId="{B1B371CC-C12F-4F2A-8239-E6B764CBBE91}" destId="{FF47C791-0B94-431F-96C1-8863575BA71F}" srcOrd="0" destOrd="0" presId="urn:microsoft.com/office/officeart/2005/8/layout/matrix1"/>
    <dgm:cxn modelId="{F811811E-57E7-4B20-84B0-446320DE4D31}" type="presParOf" srcId="{FF47C791-0B94-431F-96C1-8863575BA71F}" destId="{114106AE-7C42-4432-B886-EC7ECDE25793}" srcOrd="0" destOrd="0" presId="urn:microsoft.com/office/officeart/2005/8/layout/matrix1"/>
    <dgm:cxn modelId="{9F46C803-9B52-4893-A9E0-EB1482FC7AF5}" type="presParOf" srcId="{FF47C791-0B94-431F-96C1-8863575BA71F}" destId="{133FEE04-332E-4D57-B34E-EF848381DEAB}" srcOrd="1" destOrd="0" presId="urn:microsoft.com/office/officeart/2005/8/layout/matrix1"/>
    <dgm:cxn modelId="{6F59F38E-0FF5-46BA-9746-F3E7600EA5CE}" type="presParOf" srcId="{FF47C791-0B94-431F-96C1-8863575BA71F}" destId="{D7645A2F-08FB-4527-9BC4-E803B5904282}" srcOrd="2" destOrd="0" presId="urn:microsoft.com/office/officeart/2005/8/layout/matrix1"/>
    <dgm:cxn modelId="{29A66148-A74E-4E0B-BDF1-176A59C514A7}" type="presParOf" srcId="{FF47C791-0B94-431F-96C1-8863575BA71F}" destId="{0B994254-79AD-4040-AA6D-0AE78489146E}" srcOrd="3" destOrd="0" presId="urn:microsoft.com/office/officeart/2005/8/layout/matrix1"/>
    <dgm:cxn modelId="{43106CF9-3558-4049-B3F9-EA154F431A84}" type="presParOf" srcId="{FF47C791-0B94-431F-96C1-8863575BA71F}" destId="{38BFACC5-315A-4FA1-AC53-4D83BE999E44}" srcOrd="4" destOrd="0" presId="urn:microsoft.com/office/officeart/2005/8/layout/matrix1"/>
    <dgm:cxn modelId="{7AFE36B8-0997-4F98-8D94-F87110B7D26D}" type="presParOf" srcId="{FF47C791-0B94-431F-96C1-8863575BA71F}" destId="{E6EE69AC-BCC6-4B57-B846-229DDF2A884C}" srcOrd="5" destOrd="0" presId="urn:microsoft.com/office/officeart/2005/8/layout/matrix1"/>
    <dgm:cxn modelId="{CDF6BEFC-B075-406F-9F3F-90C8317B8F22}" type="presParOf" srcId="{FF47C791-0B94-431F-96C1-8863575BA71F}" destId="{1876CB55-BC56-4090-808C-969ABC421520}" srcOrd="6" destOrd="0" presId="urn:microsoft.com/office/officeart/2005/8/layout/matrix1"/>
    <dgm:cxn modelId="{04398BF1-41AA-4AD4-B5B7-5DAEF9FEB997}" type="presParOf" srcId="{FF47C791-0B94-431F-96C1-8863575BA71F}" destId="{BB29E458-4C2B-4A5E-9DE6-C1554CDE90D5}" srcOrd="7" destOrd="0" presId="urn:microsoft.com/office/officeart/2005/8/layout/matrix1"/>
    <dgm:cxn modelId="{09DF4BD8-1C7C-42CA-95DB-352CBC20100A}" type="presParOf" srcId="{B1B371CC-C12F-4F2A-8239-E6B764CBBE91}" destId="{9683B7A8-B679-44BE-B6B8-F4F17A72506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21DD55-433B-4B38-88AF-53D80DECDBC5}" type="doc">
      <dgm:prSet loTypeId="urn:microsoft.com/office/officeart/2005/8/layout/hList9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ACE3E9-C7A5-4990-A951-8EEE3CDAC21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537,8 тыс. 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F27DD-DA14-4FFE-A831-577EBC14DE43}" type="parTrans" cxnId="{2277AE05-1AF8-4B11-A324-445E1BF089FB}">
      <dgm:prSet/>
      <dgm:spPr/>
      <dgm:t>
        <a:bodyPr/>
        <a:lstStyle/>
        <a:p>
          <a:endParaRPr lang="ru-RU"/>
        </a:p>
      </dgm:t>
    </dgm:pt>
    <dgm:pt modelId="{EEFF0E7C-087B-4430-846B-73876CA00798}" type="sibTrans" cxnId="{2277AE05-1AF8-4B11-A324-445E1BF089FB}">
      <dgm:prSet/>
      <dgm:spPr/>
      <dgm:t>
        <a:bodyPr/>
        <a:lstStyle/>
        <a:p>
          <a:endParaRPr lang="ru-RU"/>
        </a:p>
      </dgm:t>
    </dgm:pt>
    <dgm:pt modelId="{B85EA07B-60E4-445F-B89B-25599048C3C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Охрана окружающей среды 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96C9D-F53D-47A4-A62F-C6DE59AC1E34}" type="parTrans" cxnId="{C4452BFF-DDC7-42D8-B586-71F24DE0E3B3}">
      <dgm:prSet/>
      <dgm:spPr/>
      <dgm:t>
        <a:bodyPr/>
        <a:lstStyle/>
        <a:p>
          <a:endParaRPr lang="ru-RU"/>
        </a:p>
      </dgm:t>
    </dgm:pt>
    <dgm:pt modelId="{4E18C277-1640-4CDA-92E1-E0BAA2ABCE36}" type="sibTrans" cxnId="{C4452BFF-DDC7-42D8-B586-71F24DE0E3B3}">
      <dgm:prSet/>
      <dgm:spPr/>
      <dgm:t>
        <a:bodyPr/>
        <a:lstStyle/>
        <a:p>
          <a:endParaRPr lang="ru-RU"/>
        </a:p>
      </dgm:t>
    </dgm:pt>
    <dgm:pt modelId="{B5335223-4294-4BB6-985C-90B68090E03A}" type="pres">
      <dgm:prSet presAssocID="{0621DD55-433B-4B38-88AF-53D80DECDBC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56324D-0779-4C1A-9702-894D5330CC35}" type="pres">
      <dgm:prSet presAssocID="{6AACE3E9-C7A5-4990-A951-8EEE3CDAC21E}" presName="posSpace" presStyleCnt="0"/>
      <dgm:spPr/>
      <dgm:t>
        <a:bodyPr/>
        <a:lstStyle/>
        <a:p>
          <a:endParaRPr lang="ru-RU"/>
        </a:p>
      </dgm:t>
    </dgm:pt>
    <dgm:pt modelId="{15CDBC9D-6B73-4203-836C-B086676B3FD0}" type="pres">
      <dgm:prSet presAssocID="{6AACE3E9-C7A5-4990-A951-8EEE3CDAC21E}" presName="vertFlow" presStyleCnt="0"/>
      <dgm:spPr/>
      <dgm:t>
        <a:bodyPr/>
        <a:lstStyle/>
        <a:p>
          <a:endParaRPr lang="ru-RU"/>
        </a:p>
      </dgm:t>
    </dgm:pt>
    <dgm:pt modelId="{AC803B67-263F-4D26-B46A-5F047F68C66A}" type="pres">
      <dgm:prSet presAssocID="{6AACE3E9-C7A5-4990-A951-8EEE3CDAC21E}" presName="topSpace" presStyleCnt="0"/>
      <dgm:spPr/>
      <dgm:t>
        <a:bodyPr/>
        <a:lstStyle/>
        <a:p>
          <a:endParaRPr lang="ru-RU"/>
        </a:p>
      </dgm:t>
    </dgm:pt>
    <dgm:pt modelId="{776669ED-B2F7-494E-92DF-30814BFB753F}" type="pres">
      <dgm:prSet presAssocID="{6AACE3E9-C7A5-4990-A951-8EEE3CDAC21E}" presName="firstComp" presStyleCnt="0"/>
      <dgm:spPr/>
      <dgm:t>
        <a:bodyPr/>
        <a:lstStyle/>
        <a:p>
          <a:endParaRPr lang="ru-RU"/>
        </a:p>
      </dgm:t>
    </dgm:pt>
    <dgm:pt modelId="{7E8A8EEA-8162-4945-AF74-EF8F95817ED6}" type="pres">
      <dgm:prSet presAssocID="{6AACE3E9-C7A5-4990-A951-8EEE3CDAC21E}" presName="firstChild" presStyleLbl="bgAccFollowNode1" presStyleIdx="0" presStyleCnt="1" custScaleX="237890" custScaleY="144505" custLinFactNeighborX="-2295" custLinFactNeighborY="-45858"/>
      <dgm:spPr/>
      <dgm:t>
        <a:bodyPr/>
        <a:lstStyle/>
        <a:p>
          <a:endParaRPr lang="ru-RU"/>
        </a:p>
      </dgm:t>
    </dgm:pt>
    <dgm:pt modelId="{0A08A12C-AB2C-4C64-B6D4-5D440AE8A61A}" type="pres">
      <dgm:prSet presAssocID="{6AACE3E9-C7A5-4990-A951-8EEE3CDAC21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734E1-C7C6-4AF2-9110-F926750A7C37}" type="pres">
      <dgm:prSet presAssocID="{6AACE3E9-C7A5-4990-A951-8EEE3CDAC21E}" presName="negSpace" presStyleCnt="0"/>
      <dgm:spPr/>
      <dgm:t>
        <a:bodyPr/>
        <a:lstStyle/>
        <a:p>
          <a:endParaRPr lang="ru-RU"/>
        </a:p>
      </dgm:t>
    </dgm:pt>
    <dgm:pt modelId="{5FCDCECD-BCA5-48B4-9070-00B951B6E976}" type="pres">
      <dgm:prSet presAssocID="{6AACE3E9-C7A5-4990-A951-8EEE3CDAC21E}" presName="circle" presStyleLbl="node1" presStyleIdx="0" presStyleCnt="1" custScaleX="241241" custScaleY="156408" custLinFactNeighborX="50032" custLinFactNeighborY="4199"/>
      <dgm:spPr/>
      <dgm:t>
        <a:bodyPr/>
        <a:lstStyle/>
        <a:p>
          <a:endParaRPr lang="ru-RU"/>
        </a:p>
      </dgm:t>
    </dgm:pt>
  </dgm:ptLst>
  <dgm:cxnLst>
    <dgm:cxn modelId="{C4452BFF-DDC7-42D8-B586-71F24DE0E3B3}" srcId="{6AACE3E9-C7A5-4990-A951-8EEE3CDAC21E}" destId="{B85EA07B-60E4-445F-B89B-25599048C3CE}" srcOrd="0" destOrd="0" parTransId="{50096C9D-F53D-47A4-A62F-C6DE59AC1E34}" sibTransId="{4E18C277-1640-4CDA-92E1-E0BAA2ABCE36}"/>
    <dgm:cxn modelId="{2277AE05-1AF8-4B11-A324-445E1BF089FB}" srcId="{0621DD55-433B-4B38-88AF-53D80DECDBC5}" destId="{6AACE3E9-C7A5-4990-A951-8EEE3CDAC21E}" srcOrd="0" destOrd="0" parTransId="{477F27DD-DA14-4FFE-A831-577EBC14DE43}" sibTransId="{EEFF0E7C-087B-4430-846B-73876CA00798}"/>
    <dgm:cxn modelId="{A31C4F45-75BF-4BD3-BADC-CCD9B3B36110}" type="presOf" srcId="{6AACE3E9-C7A5-4990-A951-8EEE3CDAC21E}" destId="{5FCDCECD-BCA5-48B4-9070-00B951B6E976}" srcOrd="0" destOrd="0" presId="urn:microsoft.com/office/officeart/2005/8/layout/hList9"/>
    <dgm:cxn modelId="{6A2EEF6F-C3AB-45D6-A01C-C29CA26E6319}" type="presOf" srcId="{B85EA07B-60E4-445F-B89B-25599048C3CE}" destId="{0A08A12C-AB2C-4C64-B6D4-5D440AE8A61A}" srcOrd="1" destOrd="0" presId="urn:microsoft.com/office/officeart/2005/8/layout/hList9"/>
    <dgm:cxn modelId="{70689E59-084E-494D-940D-FCC33E3523BB}" type="presOf" srcId="{0621DD55-433B-4B38-88AF-53D80DECDBC5}" destId="{B5335223-4294-4BB6-985C-90B68090E03A}" srcOrd="0" destOrd="0" presId="urn:microsoft.com/office/officeart/2005/8/layout/hList9"/>
    <dgm:cxn modelId="{E4E9E7F8-2098-4EDC-BF4E-2E855917E7B4}" type="presOf" srcId="{B85EA07B-60E4-445F-B89B-25599048C3CE}" destId="{7E8A8EEA-8162-4945-AF74-EF8F95817ED6}" srcOrd="0" destOrd="0" presId="urn:microsoft.com/office/officeart/2005/8/layout/hList9"/>
    <dgm:cxn modelId="{F585EE43-288E-4105-9957-61038A52ABF8}" type="presParOf" srcId="{B5335223-4294-4BB6-985C-90B68090E03A}" destId="{4E56324D-0779-4C1A-9702-894D5330CC35}" srcOrd="0" destOrd="0" presId="urn:microsoft.com/office/officeart/2005/8/layout/hList9"/>
    <dgm:cxn modelId="{2F5609B6-F3C2-496F-ABE0-77A834348D98}" type="presParOf" srcId="{B5335223-4294-4BB6-985C-90B68090E03A}" destId="{15CDBC9D-6B73-4203-836C-B086676B3FD0}" srcOrd="1" destOrd="0" presId="urn:microsoft.com/office/officeart/2005/8/layout/hList9"/>
    <dgm:cxn modelId="{3CBA7ABC-3DB6-441E-9267-2C7D3D82E556}" type="presParOf" srcId="{15CDBC9D-6B73-4203-836C-B086676B3FD0}" destId="{AC803B67-263F-4D26-B46A-5F047F68C66A}" srcOrd="0" destOrd="0" presId="urn:microsoft.com/office/officeart/2005/8/layout/hList9"/>
    <dgm:cxn modelId="{A740311B-5B12-4268-889D-A9E3F1AEB3D6}" type="presParOf" srcId="{15CDBC9D-6B73-4203-836C-B086676B3FD0}" destId="{776669ED-B2F7-494E-92DF-30814BFB753F}" srcOrd="1" destOrd="0" presId="urn:microsoft.com/office/officeart/2005/8/layout/hList9"/>
    <dgm:cxn modelId="{3251E686-0331-4C80-B069-B71C309B9460}" type="presParOf" srcId="{776669ED-B2F7-494E-92DF-30814BFB753F}" destId="{7E8A8EEA-8162-4945-AF74-EF8F95817ED6}" srcOrd="0" destOrd="0" presId="urn:microsoft.com/office/officeart/2005/8/layout/hList9"/>
    <dgm:cxn modelId="{D0DFE63F-59F7-4B35-BD60-E6F61F8E1FEE}" type="presParOf" srcId="{776669ED-B2F7-494E-92DF-30814BFB753F}" destId="{0A08A12C-AB2C-4C64-B6D4-5D440AE8A61A}" srcOrd="1" destOrd="0" presId="urn:microsoft.com/office/officeart/2005/8/layout/hList9"/>
    <dgm:cxn modelId="{BE5B08E3-D747-4E47-AD05-B653A72A8760}" type="presParOf" srcId="{B5335223-4294-4BB6-985C-90B68090E03A}" destId="{B27734E1-C7C6-4AF2-9110-F926750A7C37}" srcOrd="2" destOrd="0" presId="urn:microsoft.com/office/officeart/2005/8/layout/hList9"/>
    <dgm:cxn modelId="{40A6C5B2-85AE-4D7E-AD12-03B798219BD5}" type="presParOf" srcId="{B5335223-4294-4BB6-985C-90B68090E03A}" destId="{5FCDCECD-BCA5-48B4-9070-00B951B6E97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21DD55-433B-4B38-88AF-53D80DECDBC5}" type="doc">
      <dgm:prSet loTypeId="urn:microsoft.com/office/officeart/2005/8/layout/hList9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ACE3E9-C7A5-4990-A951-8EEE3CDAC21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43 567,2 тыс. 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F27DD-DA14-4FFE-A831-577EBC14DE43}" type="parTrans" cxnId="{2277AE05-1AF8-4B11-A324-445E1BF089FB}">
      <dgm:prSet/>
      <dgm:spPr/>
      <dgm:t>
        <a:bodyPr/>
        <a:lstStyle/>
        <a:p>
          <a:endParaRPr lang="ru-RU"/>
        </a:p>
      </dgm:t>
    </dgm:pt>
    <dgm:pt modelId="{EEFF0E7C-087B-4430-846B-73876CA00798}" type="sibTrans" cxnId="{2277AE05-1AF8-4B11-A324-445E1BF089FB}">
      <dgm:prSet/>
      <dgm:spPr/>
      <dgm:t>
        <a:bodyPr/>
        <a:lstStyle/>
        <a:p>
          <a:endParaRPr lang="ru-RU"/>
        </a:p>
      </dgm:t>
    </dgm:pt>
    <dgm:pt modelId="{B85EA07B-60E4-445F-B89B-25599048C3C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Общегосударственные вопросы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96C9D-F53D-47A4-A62F-C6DE59AC1E34}" type="parTrans" cxnId="{C4452BFF-DDC7-42D8-B586-71F24DE0E3B3}">
      <dgm:prSet/>
      <dgm:spPr/>
      <dgm:t>
        <a:bodyPr/>
        <a:lstStyle/>
        <a:p>
          <a:endParaRPr lang="ru-RU"/>
        </a:p>
      </dgm:t>
    </dgm:pt>
    <dgm:pt modelId="{4E18C277-1640-4CDA-92E1-E0BAA2ABCE36}" type="sibTrans" cxnId="{C4452BFF-DDC7-42D8-B586-71F24DE0E3B3}">
      <dgm:prSet/>
      <dgm:spPr/>
      <dgm:t>
        <a:bodyPr/>
        <a:lstStyle/>
        <a:p>
          <a:endParaRPr lang="ru-RU"/>
        </a:p>
      </dgm:t>
    </dgm:pt>
    <dgm:pt modelId="{B5335223-4294-4BB6-985C-90B68090E03A}" type="pres">
      <dgm:prSet presAssocID="{0621DD55-433B-4B38-88AF-53D80DECDBC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56324D-0779-4C1A-9702-894D5330CC35}" type="pres">
      <dgm:prSet presAssocID="{6AACE3E9-C7A5-4990-A951-8EEE3CDAC21E}" presName="posSpace" presStyleCnt="0"/>
      <dgm:spPr/>
      <dgm:t>
        <a:bodyPr/>
        <a:lstStyle/>
        <a:p>
          <a:endParaRPr lang="ru-RU"/>
        </a:p>
      </dgm:t>
    </dgm:pt>
    <dgm:pt modelId="{15CDBC9D-6B73-4203-836C-B086676B3FD0}" type="pres">
      <dgm:prSet presAssocID="{6AACE3E9-C7A5-4990-A951-8EEE3CDAC21E}" presName="vertFlow" presStyleCnt="0"/>
      <dgm:spPr/>
      <dgm:t>
        <a:bodyPr/>
        <a:lstStyle/>
        <a:p>
          <a:endParaRPr lang="ru-RU"/>
        </a:p>
      </dgm:t>
    </dgm:pt>
    <dgm:pt modelId="{AC803B67-263F-4D26-B46A-5F047F68C66A}" type="pres">
      <dgm:prSet presAssocID="{6AACE3E9-C7A5-4990-A951-8EEE3CDAC21E}" presName="topSpace" presStyleCnt="0"/>
      <dgm:spPr/>
      <dgm:t>
        <a:bodyPr/>
        <a:lstStyle/>
        <a:p>
          <a:endParaRPr lang="ru-RU"/>
        </a:p>
      </dgm:t>
    </dgm:pt>
    <dgm:pt modelId="{776669ED-B2F7-494E-92DF-30814BFB753F}" type="pres">
      <dgm:prSet presAssocID="{6AACE3E9-C7A5-4990-A951-8EEE3CDAC21E}" presName="firstComp" presStyleCnt="0"/>
      <dgm:spPr/>
      <dgm:t>
        <a:bodyPr/>
        <a:lstStyle/>
        <a:p>
          <a:endParaRPr lang="ru-RU"/>
        </a:p>
      </dgm:t>
    </dgm:pt>
    <dgm:pt modelId="{7E8A8EEA-8162-4945-AF74-EF8F95817ED6}" type="pres">
      <dgm:prSet presAssocID="{6AACE3E9-C7A5-4990-A951-8EEE3CDAC21E}" presName="firstChild" presStyleLbl="bgAccFollowNode1" presStyleIdx="0" presStyleCnt="1" custScaleX="237890" custScaleY="144505" custLinFactNeighborX="-38161" custLinFactNeighborY="-23315"/>
      <dgm:spPr/>
      <dgm:t>
        <a:bodyPr/>
        <a:lstStyle/>
        <a:p>
          <a:endParaRPr lang="ru-RU"/>
        </a:p>
      </dgm:t>
    </dgm:pt>
    <dgm:pt modelId="{0A08A12C-AB2C-4C64-B6D4-5D440AE8A61A}" type="pres">
      <dgm:prSet presAssocID="{6AACE3E9-C7A5-4990-A951-8EEE3CDAC21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734E1-C7C6-4AF2-9110-F926750A7C37}" type="pres">
      <dgm:prSet presAssocID="{6AACE3E9-C7A5-4990-A951-8EEE3CDAC21E}" presName="negSpace" presStyleCnt="0"/>
      <dgm:spPr/>
      <dgm:t>
        <a:bodyPr/>
        <a:lstStyle/>
        <a:p>
          <a:endParaRPr lang="ru-RU"/>
        </a:p>
      </dgm:t>
    </dgm:pt>
    <dgm:pt modelId="{5FCDCECD-BCA5-48B4-9070-00B951B6E976}" type="pres">
      <dgm:prSet presAssocID="{6AACE3E9-C7A5-4990-A951-8EEE3CDAC21E}" presName="circle" presStyleLbl="node1" presStyleIdx="0" presStyleCnt="1" custScaleX="241241" custScaleY="156408" custLinFactNeighborX="50032" custLinFactNeighborY="4199"/>
      <dgm:spPr/>
      <dgm:t>
        <a:bodyPr/>
        <a:lstStyle/>
        <a:p>
          <a:endParaRPr lang="ru-RU"/>
        </a:p>
      </dgm:t>
    </dgm:pt>
  </dgm:ptLst>
  <dgm:cxnLst>
    <dgm:cxn modelId="{C4452BFF-DDC7-42D8-B586-71F24DE0E3B3}" srcId="{6AACE3E9-C7A5-4990-A951-8EEE3CDAC21E}" destId="{B85EA07B-60E4-445F-B89B-25599048C3CE}" srcOrd="0" destOrd="0" parTransId="{50096C9D-F53D-47A4-A62F-C6DE59AC1E34}" sibTransId="{4E18C277-1640-4CDA-92E1-E0BAA2ABCE36}"/>
    <dgm:cxn modelId="{2277AE05-1AF8-4B11-A324-445E1BF089FB}" srcId="{0621DD55-433B-4B38-88AF-53D80DECDBC5}" destId="{6AACE3E9-C7A5-4990-A951-8EEE3CDAC21E}" srcOrd="0" destOrd="0" parTransId="{477F27DD-DA14-4FFE-A831-577EBC14DE43}" sibTransId="{EEFF0E7C-087B-4430-846B-73876CA00798}"/>
    <dgm:cxn modelId="{A31C4F45-75BF-4BD3-BADC-CCD9B3B36110}" type="presOf" srcId="{6AACE3E9-C7A5-4990-A951-8EEE3CDAC21E}" destId="{5FCDCECD-BCA5-48B4-9070-00B951B6E976}" srcOrd="0" destOrd="0" presId="urn:microsoft.com/office/officeart/2005/8/layout/hList9"/>
    <dgm:cxn modelId="{2E4BB683-1506-405B-892A-7DF7CD349285}" type="presOf" srcId="{B85EA07B-60E4-445F-B89B-25599048C3CE}" destId="{0A08A12C-AB2C-4C64-B6D4-5D440AE8A61A}" srcOrd="1" destOrd="0" presId="urn:microsoft.com/office/officeart/2005/8/layout/hList9"/>
    <dgm:cxn modelId="{70689E59-084E-494D-940D-FCC33E3523BB}" type="presOf" srcId="{0621DD55-433B-4B38-88AF-53D80DECDBC5}" destId="{B5335223-4294-4BB6-985C-90B68090E03A}" srcOrd="0" destOrd="0" presId="urn:microsoft.com/office/officeart/2005/8/layout/hList9"/>
    <dgm:cxn modelId="{5FFAE3E8-A977-41C2-89CD-E588E8771C5B}" type="presOf" srcId="{B85EA07B-60E4-445F-B89B-25599048C3CE}" destId="{7E8A8EEA-8162-4945-AF74-EF8F95817ED6}" srcOrd="0" destOrd="0" presId="urn:microsoft.com/office/officeart/2005/8/layout/hList9"/>
    <dgm:cxn modelId="{F585EE43-288E-4105-9957-61038A52ABF8}" type="presParOf" srcId="{B5335223-4294-4BB6-985C-90B68090E03A}" destId="{4E56324D-0779-4C1A-9702-894D5330CC35}" srcOrd="0" destOrd="0" presId="urn:microsoft.com/office/officeart/2005/8/layout/hList9"/>
    <dgm:cxn modelId="{2F5609B6-F3C2-496F-ABE0-77A834348D98}" type="presParOf" srcId="{B5335223-4294-4BB6-985C-90B68090E03A}" destId="{15CDBC9D-6B73-4203-836C-B086676B3FD0}" srcOrd="1" destOrd="0" presId="urn:microsoft.com/office/officeart/2005/8/layout/hList9"/>
    <dgm:cxn modelId="{3CBA7ABC-3DB6-441E-9267-2C7D3D82E556}" type="presParOf" srcId="{15CDBC9D-6B73-4203-836C-B086676B3FD0}" destId="{AC803B67-263F-4D26-B46A-5F047F68C66A}" srcOrd="0" destOrd="0" presId="urn:microsoft.com/office/officeart/2005/8/layout/hList9"/>
    <dgm:cxn modelId="{A740311B-5B12-4268-889D-A9E3F1AEB3D6}" type="presParOf" srcId="{15CDBC9D-6B73-4203-836C-B086676B3FD0}" destId="{776669ED-B2F7-494E-92DF-30814BFB753F}" srcOrd="1" destOrd="0" presId="urn:microsoft.com/office/officeart/2005/8/layout/hList9"/>
    <dgm:cxn modelId="{3251E686-0331-4C80-B069-B71C309B9460}" type="presParOf" srcId="{776669ED-B2F7-494E-92DF-30814BFB753F}" destId="{7E8A8EEA-8162-4945-AF74-EF8F95817ED6}" srcOrd="0" destOrd="0" presId="urn:microsoft.com/office/officeart/2005/8/layout/hList9"/>
    <dgm:cxn modelId="{D0DFE63F-59F7-4B35-BD60-E6F61F8E1FEE}" type="presParOf" srcId="{776669ED-B2F7-494E-92DF-30814BFB753F}" destId="{0A08A12C-AB2C-4C64-B6D4-5D440AE8A61A}" srcOrd="1" destOrd="0" presId="urn:microsoft.com/office/officeart/2005/8/layout/hList9"/>
    <dgm:cxn modelId="{BE5B08E3-D747-4E47-AD05-B653A72A8760}" type="presParOf" srcId="{B5335223-4294-4BB6-985C-90B68090E03A}" destId="{B27734E1-C7C6-4AF2-9110-F926750A7C37}" srcOrd="2" destOrd="0" presId="urn:microsoft.com/office/officeart/2005/8/layout/hList9"/>
    <dgm:cxn modelId="{40A6C5B2-85AE-4D7E-AD12-03B798219BD5}" type="presParOf" srcId="{B5335223-4294-4BB6-985C-90B68090E03A}" destId="{5FCDCECD-BCA5-48B4-9070-00B951B6E97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21DD55-433B-4B38-88AF-53D80DECDBC5}" type="doc">
      <dgm:prSet loTypeId="urn:microsoft.com/office/officeart/2005/8/layout/hList9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ACE3E9-C7A5-4990-A951-8EEE3CDAC21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13 127,7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F27DD-DA14-4FFE-A831-577EBC14DE43}" type="parTrans" cxnId="{2277AE05-1AF8-4B11-A324-445E1BF089FB}">
      <dgm:prSet/>
      <dgm:spPr/>
      <dgm:t>
        <a:bodyPr/>
        <a:lstStyle/>
        <a:p>
          <a:endParaRPr lang="ru-RU"/>
        </a:p>
      </dgm:t>
    </dgm:pt>
    <dgm:pt modelId="{EEFF0E7C-087B-4430-846B-73876CA00798}" type="sibTrans" cxnId="{2277AE05-1AF8-4B11-A324-445E1BF089FB}">
      <dgm:prSet/>
      <dgm:spPr/>
      <dgm:t>
        <a:bodyPr/>
        <a:lstStyle/>
        <a:p>
          <a:endParaRPr lang="ru-RU"/>
        </a:p>
      </dgm:t>
    </dgm:pt>
    <dgm:pt modelId="{B85EA07B-60E4-445F-B89B-25599048C3C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Культура, кинематография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96C9D-F53D-47A4-A62F-C6DE59AC1E34}" type="parTrans" cxnId="{C4452BFF-DDC7-42D8-B586-71F24DE0E3B3}">
      <dgm:prSet/>
      <dgm:spPr/>
      <dgm:t>
        <a:bodyPr/>
        <a:lstStyle/>
        <a:p>
          <a:endParaRPr lang="ru-RU"/>
        </a:p>
      </dgm:t>
    </dgm:pt>
    <dgm:pt modelId="{4E18C277-1640-4CDA-92E1-E0BAA2ABCE36}" type="sibTrans" cxnId="{C4452BFF-DDC7-42D8-B586-71F24DE0E3B3}">
      <dgm:prSet/>
      <dgm:spPr/>
      <dgm:t>
        <a:bodyPr/>
        <a:lstStyle/>
        <a:p>
          <a:endParaRPr lang="ru-RU"/>
        </a:p>
      </dgm:t>
    </dgm:pt>
    <dgm:pt modelId="{B5335223-4294-4BB6-985C-90B68090E03A}" type="pres">
      <dgm:prSet presAssocID="{0621DD55-433B-4B38-88AF-53D80DECDBC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56324D-0779-4C1A-9702-894D5330CC35}" type="pres">
      <dgm:prSet presAssocID="{6AACE3E9-C7A5-4990-A951-8EEE3CDAC21E}" presName="posSpace" presStyleCnt="0"/>
      <dgm:spPr/>
      <dgm:t>
        <a:bodyPr/>
        <a:lstStyle/>
        <a:p>
          <a:endParaRPr lang="ru-RU"/>
        </a:p>
      </dgm:t>
    </dgm:pt>
    <dgm:pt modelId="{15CDBC9D-6B73-4203-836C-B086676B3FD0}" type="pres">
      <dgm:prSet presAssocID="{6AACE3E9-C7A5-4990-A951-8EEE3CDAC21E}" presName="vertFlow" presStyleCnt="0"/>
      <dgm:spPr/>
      <dgm:t>
        <a:bodyPr/>
        <a:lstStyle/>
        <a:p>
          <a:endParaRPr lang="ru-RU"/>
        </a:p>
      </dgm:t>
    </dgm:pt>
    <dgm:pt modelId="{AC803B67-263F-4D26-B46A-5F047F68C66A}" type="pres">
      <dgm:prSet presAssocID="{6AACE3E9-C7A5-4990-A951-8EEE3CDAC21E}" presName="topSpace" presStyleCnt="0"/>
      <dgm:spPr/>
      <dgm:t>
        <a:bodyPr/>
        <a:lstStyle/>
        <a:p>
          <a:endParaRPr lang="ru-RU"/>
        </a:p>
      </dgm:t>
    </dgm:pt>
    <dgm:pt modelId="{776669ED-B2F7-494E-92DF-30814BFB753F}" type="pres">
      <dgm:prSet presAssocID="{6AACE3E9-C7A5-4990-A951-8EEE3CDAC21E}" presName="firstComp" presStyleCnt="0"/>
      <dgm:spPr/>
      <dgm:t>
        <a:bodyPr/>
        <a:lstStyle/>
        <a:p>
          <a:endParaRPr lang="ru-RU"/>
        </a:p>
      </dgm:t>
    </dgm:pt>
    <dgm:pt modelId="{7E8A8EEA-8162-4945-AF74-EF8F95817ED6}" type="pres">
      <dgm:prSet presAssocID="{6AACE3E9-C7A5-4990-A951-8EEE3CDAC21E}" presName="firstChild" presStyleLbl="bgAccFollowNode1" presStyleIdx="0" presStyleCnt="1" custScaleX="237890" custScaleY="144505" custLinFactNeighborX="-3648" custLinFactNeighborY="-58467"/>
      <dgm:spPr/>
      <dgm:t>
        <a:bodyPr/>
        <a:lstStyle/>
        <a:p>
          <a:endParaRPr lang="ru-RU"/>
        </a:p>
      </dgm:t>
    </dgm:pt>
    <dgm:pt modelId="{0A08A12C-AB2C-4C64-B6D4-5D440AE8A61A}" type="pres">
      <dgm:prSet presAssocID="{6AACE3E9-C7A5-4990-A951-8EEE3CDAC21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734E1-C7C6-4AF2-9110-F926750A7C37}" type="pres">
      <dgm:prSet presAssocID="{6AACE3E9-C7A5-4990-A951-8EEE3CDAC21E}" presName="negSpace" presStyleCnt="0"/>
      <dgm:spPr/>
      <dgm:t>
        <a:bodyPr/>
        <a:lstStyle/>
        <a:p>
          <a:endParaRPr lang="ru-RU"/>
        </a:p>
      </dgm:t>
    </dgm:pt>
    <dgm:pt modelId="{5FCDCECD-BCA5-48B4-9070-00B951B6E976}" type="pres">
      <dgm:prSet presAssocID="{6AACE3E9-C7A5-4990-A951-8EEE3CDAC21E}" presName="circle" presStyleLbl="node1" presStyleIdx="0" presStyleCnt="1" custScaleX="241241" custScaleY="156408" custLinFactNeighborX="78085" custLinFactNeighborY="-20"/>
      <dgm:spPr/>
      <dgm:t>
        <a:bodyPr/>
        <a:lstStyle/>
        <a:p>
          <a:endParaRPr lang="ru-RU"/>
        </a:p>
      </dgm:t>
    </dgm:pt>
  </dgm:ptLst>
  <dgm:cxnLst>
    <dgm:cxn modelId="{C4452BFF-DDC7-42D8-B586-71F24DE0E3B3}" srcId="{6AACE3E9-C7A5-4990-A951-8EEE3CDAC21E}" destId="{B85EA07B-60E4-445F-B89B-25599048C3CE}" srcOrd="0" destOrd="0" parTransId="{50096C9D-F53D-47A4-A62F-C6DE59AC1E34}" sibTransId="{4E18C277-1640-4CDA-92E1-E0BAA2ABCE36}"/>
    <dgm:cxn modelId="{2277AE05-1AF8-4B11-A324-445E1BF089FB}" srcId="{0621DD55-433B-4B38-88AF-53D80DECDBC5}" destId="{6AACE3E9-C7A5-4990-A951-8EEE3CDAC21E}" srcOrd="0" destOrd="0" parTransId="{477F27DD-DA14-4FFE-A831-577EBC14DE43}" sibTransId="{EEFF0E7C-087B-4430-846B-73876CA00798}"/>
    <dgm:cxn modelId="{A31C4F45-75BF-4BD3-BADC-CCD9B3B36110}" type="presOf" srcId="{6AACE3E9-C7A5-4990-A951-8EEE3CDAC21E}" destId="{5FCDCECD-BCA5-48B4-9070-00B951B6E976}" srcOrd="0" destOrd="0" presId="urn:microsoft.com/office/officeart/2005/8/layout/hList9"/>
    <dgm:cxn modelId="{6A2EEF6F-C3AB-45D6-A01C-C29CA26E6319}" type="presOf" srcId="{B85EA07B-60E4-445F-B89B-25599048C3CE}" destId="{0A08A12C-AB2C-4C64-B6D4-5D440AE8A61A}" srcOrd="1" destOrd="0" presId="urn:microsoft.com/office/officeart/2005/8/layout/hList9"/>
    <dgm:cxn modelId="{70689E59-084E-494D-940D-FCC33E3523BB}" type="presOf" srcId="{0621DD55-433B-4B38-88AF-53D80DECDBC5}" destId="{B5335223-4294-4BB6-985C-90B68090E03A}" srcOrd="0" destOrd="0" presId="urn:microsoft.com/office/officeart/2005/8/layout/hList9"/>
    <dgm:cxn modelId="{E4E9E7F8-2098-4EDC-BF4E-2E855917E7B4}" type="presOf" srcId="{B85EA07B-60E4-445F-B89B-25599048C3CE}" destId="{7E8A8EEA-8162-4945-AF74-EF8F95817ED6}" srcOrd="0" destOrd="0" presId="urn:microsoft.com/office/officeart/2005/8/layout/hList9"/>
    <dgm:cxn modelId="{F585EE43-288E-4105-9957-61038A52ABF8}" type="presParOf" srcId="{B5335223-4294-4BB6-985C-90B68090E03A}" destId="{4E56324D-0779-4C1A-9702-894D5330CC35}" srcOrd="0" destOrd="0" presId="urn:microsoft.com/office/officeart/2005/8/layout/hList9"/>
    <dgm:cxn modelId="{2F5609B6-F3C2-496F-ABE0-77A834348D98}" type="presParOf" srcId="{B5335223-4294-4BB6-985C-90B68090E03A}" destId="{15CDBC9D-6B73-4203-836C-B086676B3FD0}" srcOrd="1" destOrd="0" presId="urn:microsoft.com/office/officeart/2005/8/layout/hList9"/>
    <dgm:cxn modelId="{3CBA7ABC-3DB6-441E-9267-2C7D3D82E556}" type="presParOf" srcId="{15CDBC9D-6B73-4203-836C-B086676B3FD0}" destId="{AC803B67-263F-4D26-B46A-5F047F68C66A}" srcOrd="0" destOrd="0" presId="urn:microsoft.com/office/officeart/2005/8/layout/hList9"/>
    <dgm:cxn modelId="{A740311B-5B12-4268-889D-A9E3F1AEB3D6}" type="presParOf" srcId="{15CDBC9D-6B73-4203-836C-B086676B3FD0}" destId="{776669ED-B2F7-494E-92DF-30814BFB753F}" srcOrd="1" destOrd="0" presId="urn:microsoft.com/office/officeart/2005/8/layout/hList9"/>
    <dgm:cxn modelId="{3251E686-0331-4C80-B069-B71C309B9460}" type="presParOf" srcId="{776669ED-B2F7-494E-92DF-30814BFB753F}" destId="{7E8A8EEA-8162-4945-AF74-EF8F95817ED6}" srcOrd="0" destOrd="0" presId="urn:microsoft.com/office/officeart/2005/8/layout/hList9"/>
    <dgm:cxn modelId="{D0DFE63F-59F7-4B35-BD60-E6F61F8E1FEE}" type="presParOf" srcId="{776669ED-B2F7-494E-92DF-30814BFB753F}" destId="{0A08A12C-AB2C-4C64-B6D4-5D440AE8A61A}" srcOrd="1" destOrd="0" presId="urn:microsoft.com/office/officeart/2005/8/layout/hList9"/>
    <dgm:cxn modelId="{BE5B08E3-D747-4E47-AD05-B653A72A8760}" type="presParOf" srcId="{B5335223-4294-4BB6-985C-90B68090E03A}" destId="{B27734E1-C7C6-4AF2-9110-F926750A7C37}" srcOrd="2" destOrd="0" presId="urn:microsoft.com/office/officeart/2005/8/layout/hList9"/>
    <dgm:cxn modelId="{40A6C5B2-85AE-4D7E-AD12-03B798219BD5}" type="presParOf" srcId="{B5335223-4294-4BB6-985C-90B68090E03A}" destId="{5FCDCECD-BCA5-48B4-9070-00B951B6E97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21DD55-433B-4B38-88AF-53D80DECDBC5}" type="doc">
      <dgm:prSet loTypeId="urn:microsoft.com/office/officeart/2005/8/layout/hList9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ACE3E9-C7A5-4990-A951-8EEE3CDAC21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325,7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F27DD-DA14-4FFE-A831-577EBC14DE43}" type="parTrans" cxnId="{2277AE05-1AF8-4B11-A324-445E1BF089FB}">
      <dgm:prSet/>
      <dgm:spPr/>
      <dgm:t>
        <a:bodyPr/>
        <a:lstStyle/>
        <a:p>
          <a:endParaRPr lang="ru-RU"/>
        </a:p>
      </dgm:t>
    </dgm:pt>
    <dgm:pt modelId="{EEFF0E7C-087B-4430-846B-73876CA00798}" type="sibTrans" cxnId="{2277AE05-1AF8-4B11-A324-445E1BF089FB}">
      <dgm:prSet/>
      <dgm:spPr/>
      <dgm:t>
        <a:bodyPr/>
        <a:lstStyle/>
        <a:p>
          <a:endParaRPr lang="ru-RU"/>
        </a:p>
      </dgm:t>
    </dgm:pt>
    <dgm:pt modelId="{B85EA07B-60E4-445F-B89B-25599048C3C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оборона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96C9D-F53D-47A4-A62F-C6DE59AC1E34}" type="parTrans" cxnId="{C4452BFF-DDC7-42D8-B586-71F24DE0E3B3}">
      <dgm:prSet/>
      <dgm:spPr/>
      <dgm:t>
        <a:bodyPr/>
        <a:lstStyle/>
        <a:p>
          <a:endParaRPr lang="ru-RU"/>
        </a:p>
      </dgm:t>
    </dgm:pt>
    <dgm:pt modelId="{4E18C277-1640-4CDA-92E1-E0BAA2ABCE36}" type="sibTrans" cxnId="{C4452BFF-DDC7-42D8-B586-71F24DE0E3B3}">
      <dgm:prSet/>
      <dgm:spPr/>
      <dgm:t>
        <a:bodyPr/>
        <a:lstStyle/>
        <a:p>
          <a:endParaRPr lang="ru-RU"/>
        </a:p>
      </dgm:t>
    </dgm:pt>
    <dgm:pt modelId="{B5335223-4294-4BB6-985C-90B68090E03A}" type="pres">
      <dgm:prSet presAssocID="{0621DD55-433B-4B38-88AF-53D80DECDBC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56324D-0779-4C1A-9702-894D5330CC35}" type="pres">
      <dgm:prSet presAssocID="{6AACE3E9-C7A5-4990-A951-8EEE3CDAC21E}" presName="posSpace" presStyleCnt="0"/>
      <dgm:spPr/>
      <dgm:t>
        <a:bodyPr/>
        <a:lstStyle/>
        <a:p>
          <a:endParaRPr lang="ru-RU"/>
        </a:p>
      </dgm:t>
    </dgm:pt>
    <dgm:pt modelId="{15CDBC9D-6B73-4203-836C-B086676B3FD0}" type="pres">
      <dgm:prSet presAssocID="{6AACE3E9-C7A5-4990-A951-8EEE3CDAC21E}" presName="vertFlow" presStyleCnt="0"/>
      <dgm:spPr/>
      <dgm:t>
        <a:bodyPr/>
        <a:lstStyle/>
        <a:p>
          <a:endParaRPr lang="ru-RU"/>
        </a:p>
      </dgm:t>
    </dgm:pt>
    <dgm:pt modelId="{AC803B67-263F-4D26-B46A-5F047F68C66A}" type="pres">
      <dgm:prSet presAssocID="{6AACE3E9-C7A5-4990-A951-8EEE3CDAC21E}" presName="topSpace" presStyleCnt="0"/>
      <dgm:spPr/>
      <dgm:t>
        <a:bodyPr/>
        <a:lstStyle/>
        <a:p>
          <a:endParaRPr lang="ru-RU"/>
        </a:p>
      </dgm:t>
    </dgm:pt>
    <dgm:pt modelId="{776669ED-B2F7-494E-92DF-30814BFB753F}" type="pres">
      <dgm:prSet presAssocID="{6AACE3E9-C7A5-4990-A951-8EEE3CDAC21E}" presName="firstComp" presStyleCnt="0"/>
      <dgm:spPr/>
      <dgm:t>
        <a:bodyPr/>
        <a:lstStyle/>
        <a:p>
          <a:endParaRPr lang="ru-RU"/>
        </a:p>
      </dgm:t>
    </dgm:pt>
    <dgm:pt modelId="{7E8A8EEA-8162-4945-AF74-EF8F95817ED6}" type="pres">
      <dgm:prSet presAssocID="{6AACE3E9-C7A5-4990-A951-8EEE3CDAC21E}" presName="firstChild" presStyleLbl="bgAccFollowNode1" presStyleIdx="0" presStyleCnt="1" custScaleX="237890" custScaleY="144505" custLinFactNeighborX="-38373" custLinFactNeighborY="38590"/>
      <dgm:spPr/>
      <dgm:t>
        <a:bodyPr/>
        <a:lstStyle/>
        <a:p>
          <a:endParaRPr lang="ru-RU"/>
        </a:p>
      </dgm:t>
    </dgm:pt>
    <dgm:pt modelId="{0A08A12C-AB2C-4C64-B6D4-5D440AE8A61A}" type="pres">
      <dgm:prSet presAssocID="{6AACE3E9-C7A5-4990-A951-8EEE3CDAC21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734E1-C7C6-4AF2-9110-F926750A7C37}" type="pres">
      <dgm:prSet presAssocID="{6AACE3E9-C7A5-4990-A951-8EEE3CDAC21E}" presName="negSpace" presStyleCnt="0"/>
      <dgm:spPr/>
      <dgm:t>
        <a:bodyPr/>
        <a:lstStyle/>
        <a:p>
          <a:endParaRPr lang="ru-RU"/>
        </a:p>
      </dgm:t>
    </dgm:pt>
    <dgm:pt modelId="{5FCDCECD-BCA5-48B4-9070-00B951B6E976}" type="pres">
      <dgm:prSet presAssocID="{6AACE3E9-C7A5-4990-A951-8EEE3CDAC21E}" presName="circle" presStyleLbl="node1" presStyleIdx="0" presStyleCnt="1" custScaleX="241241" custScaleY="156408" custLinFactNeighborX="47352" custLinFactNeighborY="4936"/>
      <dgm:spPr/>
      <dgm:t>
        <a:bodyPr/>
        <a:lstStyle/>
        <a:p>
          <a:endParaRPr lang="ru-RU"/>
        </a:p>
      </dgm:t>
    </dgm:pt>
  </dgm:ptLst>
  <dgm:cxnLst>
    <dgm:cxn modelId="{C4452BFF-DDC7-42D8-B586-71F24DE0E3B3}" srcId="{6AACE3E9-C7A5-4990-A951-8EEE3CDAC21E}" destId="{B85EA07B-60E4-445F-B89B-25599048C3CE}" srcOrd="0" destOrd="0" parTransId="{50096C9D-F53D-47A4-A62F-C6DE59AC1E34}" sibTransId="{4E18C277-1640-4CDA-92E1-E0BAA2ABCE36}"/>
    <dgm:cxn modelId="{2277AE05-1AF8-4B11-A324-445E1BF089FB}" srcId="{0621DD55-433B-4B38-88AF-53D80DECDBC5}" destId="{6AACE3E9-C7A5-4990-A951-8EEE3CDAC21E}" srcOrd="0" destOrd="0" parTransId="{477F27DD-DA14-4FFE-A831-577EBC14DE43}" sibTransId="{EEFF0E7C-087B-4430-846B-73876CA00798}"/>
    <dgm:cxn modelId="{A31C4F45-75BF-4BD3-BADC-CCD9B3B36110}" type="presOf" srcId="{6AACE3E9-C7A5-4990-A951-8EEE3CDAC21E}" destId="{5FCDCECD-BCA5-48B4-9070-00B951B6E976}" srcOrd="0" destOrd="0" presId="urn:microsoft.com/office/officeart/2005/8/layout/hList9"/>
    <dgm:cxn modelId="{6A2EEF6F-C3AB-45D6-A01C-C29CA26E6319}" type="presOf" srcId="{B85EA07B-60E4-445F-B89B-25599048C3CE}" destId="{0A08A12C-AB2C-4C64-B6D4-5D440AE8A61A}" srcOrd="1" destOrd="0" presId="urn:microsoft.com/office/officeart/2005/8/layout/hList9"/>
    <dgm:cxn modelId="{70689E59-084E-494D-940D-FCC33E3523BB}" type="presOf" srcId="{0621DD55-433B-4B38-88AF-53D80DECDBC5}" destId="{B5335223-4294-4BB6-985C-90B68090E03A}" srcOrd="0" destOrd="0" presId="urn:microsoft.com/office/officeart/2005/8/layout/hList9"/>
    <dgm:cxn modelId="{E4E9E7F8-2098-4EDC-BF4E-2E855917E7B4}" type="presOf" srcId="{B85EA07B-60E4-445F-B89B-25599048C3CE}" destId="{7E8A8EEA-8162-4945-AF74-EF8F95817ED6}" srcOrd="0" destOrd="0" presId="urn:microsoft.com/office/officeart/2005/8/layout/hList9"/>
    <dgm:cxn modelId="{F585EE43-288E-4105-9957-61038A52ABF8}" type="presParOf" srcId="{B5335223-4294-4BB6-985C-90B68090E03A}" destId="{4E56324D-0779-4C1A-9702-894D5330CC35}" srcOrd="0" destOrd="0" presId="urn:microsoft.com/office/officeart/2005/8/layout/hList9"/>
    <dgm:cxn modelId="{2F5609B6-F3C2-496F-ABE0-77A834348D98}" type="presParOf" srcId="{B5335223-4294-4BB6-985C-90B68090E03A}" destId="{15CDBC9D-6B73-4203-836C-B086676B3FD0}" srcOrd="1" destOrd="0" presId="urn:microsoft.com/office/officeart/2005/8/layout/hList9"/>
    <dgm:cxn modelId="{3CBA7ABC-3DB6-441E-9267-2C7D3D82E556}" type="presParOf" srcId="{15CDBC9D-6B73-4203-836C-B086676B3FD0}" destId="{AC803B67-263F-4D26-B46A-5F047F68C66A}" srcOrd="0" destOrd="0" presId="urn:microsoft.com/office/officeart/2005/8/layout/hList9"/>
    <dgm:cxn modelId="{A740311B-5B12-4268-889D-A9E3F1AEB3D6}" type="presParOf" srcId="{15CDBC9D-6B73-4203-836C-B086676B3FD0}" destId="{776669ED-B2F7-494E-92DF-30814BFB753F}" srcOrd="1" destOrd="0" presId="urn:microsoft.com/office/officeart/2005/8/layout/hList9"/>
    <dgm:cxn modelId="{3251E686-0331-4C80-B069-B71C309B9460}" type="presParOf" srcId="{776669ED-B2F7-494E-92DF-30814BFB753F}" destId="{7E8A8EEA-8162-4945-AF74-EF8F95817ED6}" srcOrd="0" destOrd="0" presId="urn:microsoft.com/office/officeart/2005/8/layout/hList9"/>
    <dgm:cxn modelId="{D0DFE63F-59F7-4B35-BD60-E6F61F8E1FEE}" type="presParOf" srcId="{776669ED-B2F7-494E-92DF-30814BFB753F}" destId="{0A08A12C-AB2C-4C64-B6D4-5D440AE8A61A}" srcOrd="1" destOrd="0" presId="urn:microsoft.com/office/officeart/2005/8/layout/hList9"/>
    <dgm:cxn modelId="{BE5B08E3-D747-4E47-AD05-B653A72A8760}" type="presParOf" srcId="{B5335223-4294-4BB6-985C-90B68090E03A}" destId="{B27734E1-C7C6-4AF2-9110-F926750A7C37}" srcOrd="2" destOrd="0" presId="urn:microsoft.com/office/officeart/2005/8/layout/hList9"/>
    <dgm:cxn modelId="{40A6C5B2-85AE-4D7E-AD12-03B798219BD5}" type="presParOf" srcId="{B5335223-4294-4BB6-985C-90B68090E03A}" destId="{5FCDCECD-BCA5-48B4-9070-00B951B6E97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21DD55-433B-4B38-88AF-53D80DECDBC5}" type="doc">
      <dgm:prSet loTypeId="urn:microsoft.com/office/officeart/2005/8/layout/hList9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ACE3E9-C7A5-4990-A951-8EEE3CDAC21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121,2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F27DD-DA14-4FFE-A831-577EBC14DE43}" type="parTrans" cxnId="{2277AE05-1AF8-4B11-A324-445E1BF089FB}">
      <dgm:prSet/>
      <dgm:spPr/>
      <dgm:t>
        <a:bodyPr/>
        <a:lstStyle/>
        <a:p>
          <a:endParaRPr lang="ru-RU"/>
        </a:p>
      </dgm:t>
    </dgm:pt>
    <dgm:pt modelId="{EEFF0E7C-087B-4430-846B-73876CA00798}" type="sibTrans" cxnId="{2277AE05-1AF8-4B11-A324-445E1BF089FB}">
      <dgm:prSet/>
      <dgm:spPr/>
      <dgm:t>
        <a:bodyPr/>
        <a:lstStyle/>
        <a:p>
          <a:endParaRPr lang="ru-RU"/>
        </a:p>
      </dgm:t>
    </dgm:pt>
    <dgm:pt modelId="{B85EA07B-60E4-445F-B89B-25599048C3C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и спорт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96C9D-F53D-47A4-A62F-C6DE59AC1E34}" type="parTrans" cxnId="{C4452BFF-DDC7-42D8-B586-71F24DE0E3B3}">
      <dgm:prSet/>
      <dgm:spPr/>
      <dgm:t>
        <a:bodyPr/>
        <a:lstStyle/>
        <a:p>
          <a:endParaRPr lang="ru-RU"/>
        </a:p>
      </dgm:t>
    </dgm:pt>
    <dgm:pt modelId="{4E18C277-1640-4CDA-92E1-E0BAA2ABCE36}" type="sibTrans" cxnId="{C4452BFF-DDC7-42D8-B586-71F24DE0E3B3}">
      <dgm:prSet/>
      <dgm:spPr/>
      <dgm:t>
        <a:bodyPr/>
        <a:lstStyle/>
        <a:p>
          <a:endParaRPr lang="ru-RU"/>
        </a:p>
      </dgm:t>
    </dgm:pt>
    <dgm:pt modelId="{B5335223-4294-4BB6-985C-90B68090E03A}" type="pres">
      <dgm:prSet presAssocID="{0621DD55-433B-4B38-88AF-53D80DECDBC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56324D-0779-4C1A-9702-894D5330CC35}" type="pres">
      <dgm:prSet presAssocID="{6AACE3E9-C7A5-4990-A951-8EEE3CDAC21E}" presName="posSpace" presStyleCnt="0"/>
      <dgm:spPr/>
      <dgm:t>
        <a:bodyPr/>
        <a:lstStyle/>
        <a:p>
          <a:endParaRPr lang="ru-RU"/>
        </a:p>
      </dgm:t>
    </dgm:pt>
    <dgm:pt modelId="{15CDBC9D-6B73-4203-836C-B086676B3FD0}" type="pres">
      <dgm:prSet presAssocID="{6AACE3E9-C7A5-4990-A951-8EEE3CDAC21E}" presName="vertFlow" presStyleCnt="0"/>
      <dgm:spPr/>
      <dgm:t>
        <a:bodyPr/>
        <a:lstStyle/>
        <a:p>
          <a:endParaRPr lang="ru-RU"/>
        </a:p>
      </dgm:t>
    </dgm:pt>
    <dgm:pt modelId="{AC803B67-263F-4D26-B46A-5F047F68C66A}" type="pres">
      <dgm:prSet presAssocID="{6AACE3E9-C7A5-4990-A951-8EEE3CDAC21E}" presName="topSpace" presStyleCnt="0"/>
      <dgm:spPr/>
      <dgm:t>
        <a:bodyPr/>
        <a:lstStyle/>
        <a:p>
          <a:endParaRPr lang="ru-RU"/>
        </a:p>
      </dgm:t>
    </dgm:pt>
    <dgm:pt modelId="{776669ED-B2F7-494E-92DF-30814BFB753F}" type="pres">
      <dgm:prSet presAssocID="{6AACE3E9-C7A5-4990-A951-8EEE3CDAC21E}" presName="firstComp" presStyleCnt="0"/>
      <dgm:spPr/>
      <dgm:t>
        <a:bodyPr/>
        <a:lstStyle/>
        <a:p>
          <a:endParaRPr lang="ru-RU"/>
        </a:p>
      </dgm:t>
    </dgm:pt>
    <dgm:pt modelId="{7E8A8EEA-8162-4945-AF74-EF8F95817ED6}" type="pres">
      <dgm:prSet presAssocID="{6AACE3E9-C7A5-4990-A951-8EEE3CDAC21E}" presName="firstChild" presStyleLbl="bgAccFollowNode1" presStyleIdx="0" presStyleCnt="1" custScaleX="207236" custScaleY="144505" custLinFactNeighborX="-22583" custLinFactNeighborY="-39058"/>
      <dgm:spPr/>
      <dgm:t>
        <a:bodyPr/>
        <a:lstStyle/>
        <a:p>
          <a:endParaRPr lang="ru-RU"/>
        </a:p>
      </dgm:t>
    </dgm:pt>
    <dgm:pt modelId="{0A08A12C-AB2C-4C64-B6D4-5D440AE8A61A}" type="pres">
      <dgm:prSet presAssocID="{6AACE3E9-C7A5-4990-A951-8EEE3CDAC21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734E1-C7C6-4AF2-9110-F926750A7C37}" type="pres">
      <dgm:prSet presAssocID="{6AACE3E9-C7A5-4990-A951-8EEE3CDAC21E}" presName="negSpace" presStyleCnt="0"/>
      <dgm:spPr/>
      <dgm:t>
        <a:bodyPr/>
        <a:lstStyle/>
        <a:p>
          <a:endParaRPr lang="ru-RU"/>
        </a:p>
      </dgm:t>
    </dgm:pt>
    <dgm:pt modelId="{5FCDCECD-BCA5-48B4-9070-00B951B6E976}" type="pres">
      <dgm:prSet presAssocID="{6AACE3E9-C7A5-4990-A951-8EEE3CDAC21E}" presName="circle" presStyleLbl="node1" presStyleIdx="0" presStyleCnt="1" custScaleX="241241" custScaleY="156408" custLinFactNeighborX="65456" custLinFactNeighborY="-1051"/>
      <dgm:spPr/>
      <dgm:t>
        <a:bodyPr/>
        <a:lstStyle/>
        <a:p>
          <a:endParaRPr lang="ru-RU"/>
        </a:p>
      </dgm:t>
    </dgm:pt>
  </dgm:ptLst>
  <dgm:cxnLst>
    <dgm:cxn modelId="{C4452BFF-DDC7-42D8-B586-71F24DE0E3B3}" srcId="{6AACE3E9-C7A5-4990-A951-8EEE3CDAC21E}" destId="{B85EA07B-60E4-445F-B89B-25599048C3CE}" srcOrd="0" destOrd="0" parTransId="{50096C9D-F53D-47A4-A62F-C6DE59AC1E34}" sibTransId="{4E18C277-1640-4CDA-92E1-E0BAA2ABCE36}"/>
    <dgm:cxn modelId="{2277AE05-1AF8-4B11-A324-445E1BF089FB}" srcId="{0621DD55-433B-4B38-88AF-53D80DECDBC5}" destId="{6AACE3E9-C7A5-4990-A951-8EEE3CDAC21E}" srcOrd="0" destOrd="0" parTransId="{477F27DD-DA14-4FFE-A831-577EBC14DE43}" sibTransId="{EEFF0E7C-087B-4430-846B-73876CA00798}"/>
    <dgm:cxn modelId="{A31C4F45-75BF-4BD3-BADC-CCD9B3B36110}" type="presOf" srcId="{6AACE3E9-C7A5-4990-A951-8EEE3CDAC21E}" destId="{5FCDCECD-BCA5-48B4-9070-00B951B6E976}" srcOrd="0" destOrd="0" presId="urn:microsoft.com/office/officeart/2005/8/layout/hList9"/>
    <dgm:cxn modelId="{6A2EEF6F-C3AB-45D6-A01C-C29CA26E6319}" type="presOf" srcId="{B85EA07B-60E4-445F-B89B-25599048C3CE}" destId="{0A08A12C-AB2C-4C64-B6D4-5D440AE8A61A}" srcOrd="1" destOrd="0" presId="urn:microsoft.com/office/officeart/2005/8/layout/hList9"/>
    <dgm:cxn modelId="{70689E59-084E-494D-940D-FCC33E3523BB}" type="presOf" srcId="{0621DD55-433B-4B38-88AF-53D80DECDBC5}" destId="{B5335223-4294-4BB6-985C-90B68090E03A}" srcOrd="0" destOrd="0" presId="urn:microsoft.com/office/officeart/2005/8/layout/hList9"/>
    <dgm:cxn modelId="{E4E9E7F8-2098-4EDC-BF4E-2E855917E7B4}" type="presOf" srcId="{B85EA07B-60E4-445F-B89B-25599048C3CE}" destId="{7E8A8EEA-8162-4945-AF74-EF8F95817ED6}" srcOrd="0" destOrd="0" presId="urn:microsoft.com/office/officeart/2005/8/layout/hList9"/>
    <dgm:cxn modelId="{F585EE43-288E-4105-9957-61038A52ABF8}" type="presParOf" srcId="{B5335223-4294-4BB6-985C-90B68090E03A}" destId="{4E56324D-0779-4C1A-9702-894D5330CC35}" srcOrd="0" destOrd="0" presId="urn:microsoft.com/office/officeart/2005/8/layout/hList9"/>
    <dgm:cxn modelId="{2F5609B6-F3C2-496F-ABE0-77A834348D98}" type="presParOf" srcId="{B5335223-4294-4BB6-985C-90B68090E03A}" destId="{15CDBC9D-6B73-4203-836C-B086676B3FD0}" srcOrd="1" destOrd="0" presId="urn:microsoft.com/office/officeart/2005/8/layout/hList9"/>
    <dgm:cxn modelId="{3CBA7ABC-3DB6-441E-9267-2C7D3D82E556}" type="presParOf" srcId="{15CDBC9D-6B73-4203-836C-B086676B3FD0}" destId="{AC803B67-263F-4D26-B46A-5F047F68C66A}" srcOrd="0" destOrd="0" presId="urn:microsoft.com/office/officeart/2005/8/layout/hList9"/>
    <dgm:cxn modelId="{A740311B-5B12-4268-889D-A9E3F1AEB3D6}" type="presParOf" srcId="{15CDBC9D-6B73-4203-836C-B086676B3FD0}" destId="{776669ED-B2F7-494E-92DF-30814BFB753F}" srcOrd="1" destOrd="0" presId="urn:microsoft.com/office/officeart/2005/8/layout/hList9"/>
    <dgm:cxn modelId="{3251E686-0331-4C80-B069-B71C309B9460}" type="presParOf" srcId="{776669ED-B2F7-494E-92DF-30814BFB753F}" destId="{7E8A8EEA-8162-4945-AF74-EF8F95817ED6}" srcOrd="0" destOrd="0" presId="urn:microsoft.com/office/officeart/2005/8/layout/hList9"/>
    <dgm:cxn modelId="{D0DFE63F-59F7-4B35-BD60-E6F61F8E1FEE}" type="presParOf" srcId="{776669ED-B2F7-494E-92DF-30814BFB753F}" destId="{0A08A12C-AB2C-4C64-B6D4-5D440AE8A61A}" srcOrd="1" destOrd="0" presId="urn:microsoft.com/office/officeart/2005/8/layout/hList9"/>
    <dgm:cxn modelId="{BE5B08E3-D747-4E47-AD05-B653A72A8760}" type="presParOf" srcId="{B5335223-4294-4BB6-985C-90B68090E03A}" destId="{B27734E1-C7C6-4AF2-9110-F926750A7C37}" srcOrd="2" destOrd="0" presId="urn:microsoft.com/office/officeart/2005/8/layout/hList9"/>
    <dgm:cxn modelId="{40A6C5B2-85AE-4D7E-AD12-03B798219BD5}" type="presParOf" srcId="{B5335223-4294-4BB6-985C-90B68090E03A}" destId="{5FCDCECD-BCA5-48B4-9070-00B951B6E97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21DD55-433B-4B38-88AF-53D80DECDBC5}" type="doc">
      <dgm:prSet loTypeId="urn:microsoft.com/office/officeart/2005/8/layout/hList9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ACE3E9-C7A5-4990-A951-8EEE3CDAC21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1 238,7 тыс. 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F27DD-DA14-4FFE-A831-577EBC14DE43}" type="parTrans" cxnId="{2277AE05-1AF8-4B11-A324-445E1BF089FB}">
      <dgm:prSet/>
      <dgm:spPr/>
      <dgm:t>
        <a:bodyPr/>
        <a:lstStyle/>
        <a:p>
          <a:endParaRPr lang="ru-RU"/>
        </a:p>
      </dgm:t>
    </dgm:pt>
    <dgm:pt modelId="{EEFF0E7C-087B-4430-846B-73876CA00798}" type="sibTrans" cxnId="{2277AE05-1AF8-4B11-A324-445E1BF089FB}">
      <dgm:prSet/>
      <dgm:spPr/>
      <dgm:t>
        <a:bodyPr/>
        <a:lstStyle/>
        <a:p>
          <a:endParaRPr lang="ru-RU"/>
        </a:p>
      </dgm:t>
    </dgm:pt>
    <dgm:pt modelId="{B85EA07B-60E4-445F-B89B-25599048C3C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безопасность и правоохранительная деятельность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96C9D-F53D-47A4-A62F-C6DE59AC1E34}" type="parTrans" cxnId="{C4452BFF-DDC7-42D8-B586-71F24DE0E3B3}">
      <dgm:prSet/>
      <dgm:spPr/>
      <dgm:t>
        <a:bodyPr/>
        <a:lstStyle/>
        <a:p>
          <a:endParaRPr lang="ru-RU"/>
        </a:p>
      </dgm:t>
    </dgm:pt>
    <dgm:pt modelId="{4E18C277-1640-4CDA-92E1-E0BAA2ABCE36}" type="sibTrans" cxnId="{C4452BFF-DDC7-42D8-B586-71F24DE0E3B3}">
      <dgm:prSet/>
      <dgm:spPr/>
      <dgm:t>
        <a:bodyPr/>
        <a:lstStyle/>
        <a:p>
          <a:endParaRPr lang="ru-RU"/>
        </a:p>
      </dgm:t>
    </dgm:pt>
    <dgm:pt modelId="{B5335223-4294-4BB6-985C-90B68090E03A}" type="pres">
      <dgm:prSet presAssocID="{0621DD55-433B-4B38-88AF-53D80DECDBC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56324D-0779-4C1A-9702-894D5330CC35}" type="pres">
      <dgm:prSet presAssocID="{6AACE3E9-C7A5-4990-A951-8EEE3CDAC21E}" presName="posSpace" presStyleCnt="0"/>
      <dgm:spPr/>
      <dgm:t>
        <a:bodyPr/>
        <a:lstStyle/>
        <a:p>
          <a:endParaRPr lang="ru-RU"/>
        </a:p>
      </dgm:t>
    </dgm:pt>
    <dgm:pt modelId="{15CDBC9D-6B73-4203-836C-B086676B3FD0}" type="pres">
      <dgm:prSet presAssocID="{6AACE3E9-C7A5-4990-A951-8EEE3CDAC21E}" presName="vertFlow" presStyleCnt="0"/>
      <dgm:spPr/>
      <dgm:t>
        <a:bodyPr/>
        <a:lstStyle/>
        <a:p>
          <a:endParaRPr lang="ru-RU"/>
        </a:p>
      </dgm:t>
    </dgm:pt>
    <dgm:pt modelId="{AC803B67-263F-4D26-B46A-5F047F68C66A}" type="pres">
      <dgm:prSet presAssocID="{6AACE3E9-C7A5-4990-A951-8EEE3CDAC21E}" presName="topSpace" presStyleCnt="0"/>
      <dgm:spPr/>
      <dgm:t>
        <a:bodyPr/>
        <a:lstStyle/>
        <a:p>
          <a:endParaRPr lang="ru-RU"/>
        </a:p>
      </dgm:t>
    </dgm:pt>
    <dgm:pt modelId="{776669ED-B2F7-494E-92DF-30814BFB753F}" type="pres">
      <dgm:prSet presAssocID="{6AACE3E9-C7A5-4990-A951-8EEE3CDAC21E}" presName="firstComp" presStyleCnt="0"/>
      <dgm:spPr/>
      <dgm:t>
        <a:bodyPr/>
        <a:lstStyle/>
        <a:p>
          <a:endParaRPr lang="ru-RU"/>
        </a:p>
      </dgm:t>
    </dgm:pt>
    <dgm:pt modelId="{7E8A8EEA-8162-4945-AF74-EF8F95817ED6}" type="pres">
      <dgm:prSet presAssocID="{6AACE3E9-C7A5-4990-A951-8EEE3CDAC21E}" presName="firstChild" presStyleLbl="bgAccFollowNode1" presStyleIdx="0" presStyleCnt="1" custScaleX="237890" custScaleY="144505" custLinFactNeighborX="-13169" custLinFactNeighborY="-25980"/>
      <dgm:spPr/>
      <dgm:t>
        <a:bodyPr/>
        <a:lstStyle/>
        <a:p>
          <a:endParaRPr lang="ru-RU"/>
        </a:p>
      </dgm:t>
    </dgm:pt>
    <dgm:pt modelId="{0A08A12C-AB2C-4C64-B6D4-5D440AE8A61A}" type="pres">
      <dgm:prSet presAssocID="{6AACE3E9-C7A5-4990-A951-8EEE3CDAC21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734E1-C7C6-4AF2-9110-F926750A7C37}" type="pres">
      <dgm:prSet presAssocID="{6AACE3E9-C7A5-4990-A951-8EEE3CDAC21E}" presName="negSpace" presStyleCnt="0"/>
      <dgm:spPr/>
      <dgm:t>
        <a:bodyPr/>
        <a:lstStyle/>
        <a:p>
          <a:endParaRPr lang="ru-RU"/>
        </a:p>
      </dgm:t>
    </dgm:pt>
    <dgm:pt modelId="{5FCDCECD-BCA5-48B4-9070-00B951B6E976}" type="pres">
      <dgm:prSet presAssocID="{6AACE3E9-C7A5-4990-A951-8EEE3CDAC21E}" presName="circle" presStyleLbl="node1" presStyleIdx="0" presStyleCnt="1" custScaleX="241241" custScaleY="156408" custLinFactNeighborX="71552" custLinFactNeighborY="19105"/>
      <dgm:spPr/>
      <dgm:t>
        <a:bodyPr/>
        <a:lstStyle/>
        <a:p>
          <a:endParaRPr lang="ru-RU"/>
        </a:p>
      </dgm:t>
    </dgm:pt>
  </dgm:ptLst>
  <dgm:cxnLst>
    <dgm:cxn modelId="{C4452BFF-DDC7-42D8-B586-71F24DE0E3B3}" srcId="{6AACE3E9-C7A5-4990-A951-8EEE3CDAC21E}" destId="{B85EA07B-60E4-445F-B89B-25599048C3CE}" srcOrd="0" destOrd="0" parTransId="{50096C9D-F53D-47A4-A62F-C6DE59AC1E34}" sibTransId="{4E18C277-1640-4CDA-92E1-E0BAA2ABCE36}"/>
    <dgm:cxn modelId="{2277AE05-1AF8-4B11-A324-445E1BF089FB}" srcId="{0621DD55-433B-4B38-88AF-53D80DECDBC5}" destId="{6AACE3E9-C7A5-4990-A951-8EEE3CDAC21E}" srcOrd="0" destOrd="0" parTransId="{477F27DD-DA14-4FFE-A831-577EBC14DE43}" sibTransId="{EEFF0E7C-087B-4430-846B-73876CA00798}"/>
    <dgm:cxn modelId="{A31C4F45-75BF-4BD3-BADC-CCD9B3B36110}" type="presOf" srcId="{6AACE3E9-C7A5-4990-A951-8EEE3CDAC21E}" destId="{5FCDCECD-BCA5-48B4-9070-00B951B6E976}" srcOrd="0" destOrd="0" presId="urn:microsoft.com/office/officeart/2005/8/layout/hList9"/>
    <dgm:cxn modelId="{6A2EEF6F-C3AB-45D6-A01C-C29CA26E6319}" type="presOf" srcId="{B85EA07B-60E4-445F-B89B-25599048C3CE}" destId="{0A08A12C-AB2C-4C64-B6D4-5D440AE8A61A}" srcOrd="1" destOrd="0" presId="urn:microsoft.com/office/officeart/2005/8/layout/hList9"/>
    <dgm:cxn modelId="{70689E59-084E-494D-940D-FCC33E3523BB}" type="presOf" srcId="{0621DD55-433B-4B38-88AF-53D80DECDBC5}" destId="{B5335223-4294-4BB6-985C-90B68090E03A}" srcOrd="0" destOrd="0" presId="urn:microsoft.com/office/officeart/2005/8/layout/hList9"/>
    <dgm:cxn modelId="{E4E9E7F8-2098-4EDC-BF4E-2E855917E7B4}" type="presOf" srcId="{B85EA07B-60E4-445F-B89B-25599048C3CE}" destId="{7E8A8EEA-8162-4945-AF74-EF8F95817ED6}" srcOrd="0" destOrd="0" presId="urn:microsoft.com/office/officeart/2005/8/layout/hList9"/>
    <dgm:cxn modelId="{F585EE43-288E-4105-9957-61038A52ABF8}" type="presParOf" srcId="{B5335223-4294-4BB6-985C-90B68090E03A}" destId="{4E56324D-0779-4C1A-9702-894D5330CC35}" srcOrd="0" destOrd="0" presId="urn:microsoft.com/office/officeart/2005/8/layout/hList9"/>
    <dgm:cxn modelId="{2F5609B6-F3C2-496F-ABE0-77A834348D98}" type="presParOf" srcId="{B5335223-4294-4BB6-985C-90B68090E03A}" destId="{15CDBC9D-6B73-4203-836C-B086676B3FD0}" srcOrd="1" destOrd="0" presId="urn:microsoft.com/office/officeart/2005/8/layout/hList9"/>
    <dgm:cxn modelId="{3CBA7ABC-3DB6-441E-9267-2C7D3D82E556}" type="presParOf" srcId="{15CDBC9D-6B73-4203-836C-B086676B3FD0}" destId="{AC803B67-263F-4D26-B46A-5F047F68C66A}" srcOrd="0" destOrd="0" presId="urn:microsoft.com/office/officeart/2005/8/layout/hList9"/>
    <dgm:cxn modelId="{A740311B-5B12-4268-889D-A9E3F1AEB3D6}" type="presParOf" srcId="{15CDBC9D-6B73-4203-836C-B086676B3FD0}" destId="{776669ED-B2F7-494E-92DF-30814BFB753F}" srcOrd="1" destOrd="0" presId="urn:microsoft.com/office/officeart/2005/8/layout/hList9"/>
    <dgm:cxn modelId="{3251E686-0331-4C80-B069-B71C309B9460}" type="presParOf" srcId="{776669ED-B2F7-494E-92DF-30814BFB753F}" destId="{7E8A8EEA-8162-4945-AF74-EF8F95817ED6}" srcOrd="0" destOrd="0" presId="urn:microsoft.com/office/officeart/2005/8/layout/hList9"/>
    <dgm:cxn modelId="{D0DFE63F-59F7-4B35-BD60-E6F61F8E1FEE}" type="presParOf" srcId="{776669ED-B2F7-494E-92DF-30814BFB753F}" destId="{0A08A12C-AB2C-4C64-B6D4-5D440AE8A61A}" srcOrd="1" destOrd="0" presId="urn:microsoft.com/office/officeart/2005/8/layout/hList9"/>
    <dgm:cxn modelId="{BE5B08E3-D747-4E47-AD05-B653A72A8760}" type="presParOf" srcId="{B5335223-4294-4BB6-985C-90B68090E03A}" destId="{B27734E1-C7C6-4AF2-9110-F926750A7C37}" srcOrd="2" destOrd="0" presId="urn:microsoft.com/office/officeart/2005/8/layout/hList9"/>
    <dgm:cxn modelId="{40A6C5B2-85AE-4D7E-AD12-03B798219BD5}" type="presParOf" srcId="{B5335223-4294-4BB6-985C-90B68090E03A}" destId="{5FCDCECD-BCA5-48B4-9070-00B951B6E97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21DD55-433B-4B38-88AF-53D80DECDBC5}" type="doc">
      <dgm:prSet loTypeId="urn:microsoft.com/office/officeart/2005/8/layout/hList9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ACE3E9-C7A5-4990-A951-8EEE3CDAC21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52 571,1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F27DD-DA14-4FFE-A831-577EBC14DE43}" type="parTrans" cxnId="{2277AE05-1AF8-4B11-A324-445E1BF089FB}">
      <dgm:prSet/>
      <dgm:spPr/>
      <dgm:t>
        <a:bodyPr/>
        <a:lstStyle/>
        <a:p>
          <a:endParaRPr lang="ru-RU"/>
        </a:p>
      </dgm:t>
    </dgm:pt>
    <dgm:pt modelId="{EEFF0E7C-087B-4430-846B-73876CA00798}" type="sibTrans" cxnId="{2277AE05-1AF8-4B11-A324-445E1BF089FB}">
      <dgm:prSet/>
      <dgm:spPr/>
      <dgm:t>
        <a:bodyPr/>
        <a:lstStyle/>
        <a:p>
          <a:endParaRPr lang="ru-RU"/>
        </a:p>
      </dgm:t>
    </dgm:pt>
    <dgm:pt modelId="{B85EA07B-60E4-445F-B89B-25599048C3C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Жилищно-коммунальное хозяйство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96C9D-F53D-47A4-A62F-C6DE59AC1E34}" type="parTrans" cxnId="{C4452BFF-DDC7-42D8-B586-71F24DE0E3B3}">
      <dgm:prSet/>
      <dgm:spPr/>
      <dgm:t>
        <a:bodyPr/>
        <a:lstStyle/>
        <a:p>
          <a:endParaRPr lang="ru-RU"/>
        </a:p>
      </dgm:t>
    </dgm:pt>
    <dgm:pt modelId="{4E18C277-1640-4CDA-92E1-E0BAA2ABCE36}" type="sibTrans" cxnId="{C4452BFF-DDC7-42D8-B586-71F24DE0E3B3}">
      <dgm:prSet/>
      <dgm:spPr/>
      <dgm:t>
        <a:bodyPr/>
        <a:lstStyle/>
        <a:p>
          <a:endParaRPr lang="ru-RU"/>
        </a:p>
      </dgm:t>
    </dgm:pt>
    <dgm:pt modelId="{B5335223-4294-4BB6-985C-90B68090E03A}" type="pres">
      <dgm:prSet presAssocID="{0621DD55-433B-4B38-88AF-53D80DECDBC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56324D-0779-4C1A-9702-894D5330CC35}" type="pres">
      <dgm:prSet presAssocID="{6AACE3E9-C7A5-4990-A951-8EEE3CDAC21E}" presName="posSpace" presStyleCnt="0"/>
      <dgm:spPr/>
      <dgm:t>
        <a:bodyPr/>
        <a:lstStyle/>
        <a:p>
          <a:endParaRPr lang="ru-RU"/>
        </a:p>
      </dgm:t>
    </dgm:pt>
    <dgm:pt modelId="{15CDBC9D-6B73-4203-836C-B086676B3FD0}" type="pres">
      <dgm:prSet presAssocID="{6AACE3E9-C7A5-4990-A951-8EEE3CDAC21E}" presName="vertFlow" presStyleCnt="0"/>
      <dgm:spPr/>
      <dgm:t>
        <a:bodyPr/>
        <a:lstStyle/>
        <a:p>
          <a:endParaRPr lang="ru-RU"/>
        </a:p>
      </dgm:t>
    </dgm:pt>
    <dgm:pt modelId="{AC803B67-263F-4D26-B46A-5F047F68C66A}" type="pres">
      <dgm:prSet presAssocID="{6AACE3E9-C7A5-4990-A951-8EEE3CDAC21E}" presName="topSpace" presStyleCnt="0"/>
      <dgm:spPr/>
      <dgm:t>
        <a:bodyPr/>
        <a:lstStyle/>
        <a:p>
          <a:endParaRPr lang="ru-RU"/>
        </a:p>
      </dgm:t>
    </dgm:pt>
    <dgm:pt modelId="{776669ED-B2F7-494E-92DF-30814BFB753F}" type="pres">
      <dgm:prSet presAssocID="{6AACE3E9-C7A5-4990-A951-8EEE3CDAC21E}" presName="firstComp" presStyleCnt="0"/>
      <dgm:spPr/>
      <dgm:t>
        <a:bodyPr/>
        <a:lstStyle/>
        <a:p>
          <a:endParaRPr lang="ru-RU"/>
        </a:p>
      </dgm:t>
    </dgm:pt>
    <dgm:pt modelId="{7E8A8EEA-8162-4945-AF74-EF8F95817ED6}" type="pres">
      <dgm:prSet presAssocID="{6AACE3E9-C7A5-4990-A951-8EEE3CDAC21E}" presName="firstChild" presStyleLbl="bgAccFollowNode1" presStyleIdx="0" presStyleCnt="1" custScaleX="190571" custScaleY="144505" custLinFactNeighborX="-20653" custLinFactNeighborY="-19985"/>
      <dgm:spPr/>
      <dgm:t>
        <a:bodyPr/>
        <a:lstStyle/>
        <a:p>
          <a:endParaRPr lang="ru-RU"/>
        </a:p>
      </dgm:t>
    </dgm:pt>
    <dgm:pt modelId="{0A08A12C-AB2C-4C64-B6D4-5D440AE8A61A}" type="pres">
      <dgm:prSet presAssocID="{6AACE3E9-C7A5-4990-A951-8EEE3CDAC21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734E1-C7C6-4AF2-9110-F926750A7C37}" type="pres">
      <dgm:prSet presAssocID="{6AACE3E9-C7A5-4990-A951-8EEE3CDAC21E}" presName="negSpace" presStyleCnt="0"/>
      <dgm:spPr/>
      <dgm:t>
        <a:bodyPr/>
        <a:lstStyle/>
        <a:p>
          <a:endParaRPr lang="ru-RU"/>
        </a:p>
      </dgm:t>
    </dgm:pt>
    <dgm:pt modelId="{5FCDCECD-BCA5-48B4-9070-00B951B6E976}" type="pres">
      <dgm:prSet presAssocID="{6AACE3E9-C7A5-4990-A951-8EEE3CDAC21E}" presName="circle" presStyleLbl="node1" presStyleIdx="0" presStyleCnt="1" custScaleX="241241" custScaleY="156408" custLinFactNeighborX="92051" custLinFactNeighborY="4085"/>
      <dgm:spPr/>
      <dgm:t>
        <a:bodyPr/>
        <a:lstStyle/>
        <a:p>
          <a:endParaRPr lang="ru-RU"/>
        </a:p>
      </dgm:t>
    </dgm:pt>
  </dgm:ptLst>
  <dgm:cxnLst>
    <dgm:cxn modelId="{C4452BFF-DDC7-42D8-B586-71F24DE0E3B3}" srcId="{6AACE3E9-C7A5-4990-A951-8EEE3CDAC21E}" destId="{B85EA07B-60E4-445F-B89B-25599048C3CE}" srcOrd="0" destOrd="0" parTransId="{50096C9D-F53D-47A4-A62F-C6DE59AC1E34}" sibTransId="{4E18C277-1640-4CDA-92E1-E0BAA2ABCE36}"/>
    <dgm:cxn modelId="{2277AE05-1AF8-4B11-A324-445E1BF089FB}" srcId="{0621DD55-433B-4B38-88AF-53D80DECDBC5}" destId="{6AACE3E9-C7A5-4990-A951-8EEE3CDAC21E}" srcOrd="0" destOrd="0" parTransId="{477F27DD-DA14-4FFE-A831-577EBC14DE43}" sibTransId="{EEFF0E7C-087B-4430-846B-73876CA00798}"/>
    <dgm:cxn modelId="{A31C4F45-75BF-4BD3-BADC-CCD9B3B36110}" type="presOf" srcId="{6AACE3E9-C7A5-4990-A951-8EEE3CDAC21E}" destId="{5FCDCECD-BCA5-48B4-9070-00B951B6E976}" srcOrd="0" destOrd="0" presId="urn:microsoft.com/office/officeart/2005/8/layout/hList9"/>
    <dgm:cxn modelId="{6A2EEF6F-C3AB-45D6-A01C-C29CA26E6319}" type="presOf" srcId="{B85EA07B-60E4-445F-B89B-25599048C3CE}" destId="{0A08A12C-AB2C-4C64-B6D4-5D440AE8A61A}" srcOrd="1" destOrd="0" presId="urn:microsoft.com/office/officeart/2005/8/layout/hList9"/>
    <dgm:cxn modelId="{70689E59-084E-494D-940D-FCC33E3523BB}" type="presOf" srcId="{0621DD55-433B-4B38-88AF-53D80DECDBC5}" destId="{B5335223-4294-4BB6-985C-90B68090E03A}" srcOrd="0" destOrd="0" presId="urn:microsoft.com/office/officeart/2005/8/layout/hList9"/>
    <dgm:cxn modelId="{E4E9E7F8-2098-4EDC-BF4E-2E855917E7B4}" type="presOf" srcId="{B85EA07B-60E4-445F-B89B-25599048C3CE}" destId="{7E8A8EEA-8162-4945-AF74-EF8F95817ED6}" srcOrd="0" destOrd="0" presId="urn:microsoft.com/office/officeart/2005/8/layout/hList9"/>
    <dgm:cxn modelId="{F585EE43-288E-4105-9957-61038A52ABF8}" type="presParOf" srcId="{B5335223-4294-4BB6-985C-90B68090E03A}" destId="{4E56324D-0779-4C1A-9702-894D5330CC35}" srcOrd="0" destOrd="0" presId="urn:microsoft.com/office/officeart/2005/8/layout/hList9"/>
    <dgm:cxn modelId="{2F5609B6-F3C2-496F-ABE0-77A834348D98}" type="presParOf" srcId="{B5335223-4294-4BB6-985C-90B68090E03A}" destId="{15CDBC9D-6B73-4203-836C-B086676B3FD0}" srcOrd="1" destOrd="0" presId="urn:microsoft.com/office/officeart/2005/8/layout/hList9"/>
    <dgm:cxn modelId="{3CBA7ABC-3DB6-441E-9267-2C7D3D82E556}" type="presParOf" srcId="{15CDBC9D-6B73-4203-836C-B086676B3FD0}" destId="{AC803B67-263F-4D26-B46A-5F047F68C66A}" srcOrd="0" destOrd="0" presId="urn:microsoft.com/office/officeart/2005/8/layout/hList9"/>
    <dgm:cxn modelId="{A740311B-5B12-4268-889D-A9E3F1AEB3D6}" type="presParOf" srcId="{15CDBC9D-6B73-4203-836C-B086676B3FD0}" destId="{776669ED-B2F7-494E-92DF-30814BFB753F}" srcOrd="1" destOrd="0" presId="urn:microsoft.com/office/officeart/2005/8/layout/hList9"/>
    <dgm:cxn modelId="{3251E686-0331-4C80-B069-B71C309B9460}" type="presParOf" srcId="{776669ED-B2F7-494E-92DF-30814BFB753F}" destId="{7E8A8EEA-8162-4945-AF74-EF8F95817ED6}" srcOrd="0" destOrd="0" presId="urn:microsoft.com/office/officeart/2005/8/layout/hList9"/>
    <dgm:cxn modelId="{D0DFE63F-59F7-4B35-BD60-E6F61F8E1FEE}" type="presParOf" srcId="{776669ED-B2F7-494E-92DF-30814BFB753F}" destId="{0A08A12C-AB2C-4C64-B6D4-5D440AE8A61A}" srcOrd="1" destOrd="0" presId="urn:microsoft.com/office/officeart/2005/8/layout/hList9"/>
    <dgm:cxn modelId="{BE5B08E3-D747-4E47-AD05-B653A72A8760}" type="presParOf" srcId="{B5335223-4294-4BB6-985C-90B68090E03A}" destId="{B27734E1-C7C6-4AF2-9110-F926750A7C37}" srcOrd="2" destOrd="0" presId="urn:microsoft.com/office/officeart/2005/8/layout/hList9"/>
    <dgm:cxn modelId="{40A6C5B2-85AE-4D7E-AD12-03B798219BD5}" type="presParOf" srcId="{B5335223-4294-4BB6-985C-90B68090E03A}" destId="{5FCDCECD-BCA5-48B4-9070-00B951B6E97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21DD55-433B-4B38-88AF-53D80DECDBC5}" type="doc">
      <dgm:prSet loTypeId="urn:microsoft.com/office/officeart/2005/8/layout/hList9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ACE3E9-C7A5-4990-A951-8EEE3CDAC21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922,0 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F27DD-DA14-4FFE-A831-577EBC14DE43}" type="parTrans" cxnId="{2277AE05-1AF8-4B11-A324-445E1BF089FB}">
      <dgm:prSet/>
      <dgm:spPr/>
      <dgm:t>
        <a:bodyPr/>
        <a:lstStyle/>
        <a:p>
          <a:endParaRPr lang="ru-RU"/>
        </a:p>
      </dgm:t>
    </dgm:pt>
    <dgm:pt modelId="{EEFF0E7C-087B-4430-846B-73876CA00798}" type="sibTrans" cxnId="{2277AE05-1AF8-4B11-A324-445E1BF089FB}">
      <dgm:prSet/>
      <dgm:spPr/>
      <dgm:t>
        <a:bodyPr/>
        <a:lstStyle/>
        <a:p>
          <a:endParaRPr lang="ru-RU"/>
        </a:p>
      </dgm:t>
    </dgm:pt>
    <dgm:pt modelId="{B85EA07B-60E4-445F-B89B-25599048C3C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политика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96C9D-F53D-47A4-A62F-C6DE59AC1E34}" type="parTrans" cxnId="{C4452BFF-DDC7-42D8-B586-71F24DE0E3B3}">
      <dgm:prSet/>
      <dgm:spPr/>
      <dgm:t>
        <a:bodyPr/>
        <a:lstStyle/>
        <a:p>
          <a:endParaRPr lang="ru-RU"/>
        </a:p>
      </dgm:t>
    </dgm:pt>
    <dgm:pt modelId="{4E18C277-1640-4CDA-92E1-E0BAA2ABCE36}" type="sibTrans" cxnId="{C4452BFF-DDC7-42D8-B586-71F24DE0E3B3}">
      <dgm:prSet/>
      <dgm:spPr/>
      <dgm:t>
        <a:bodyPr/>
        <a:lstStyle/>
        <a:p>
          <a:endParaRPr lang="ru-RU"/>
        </a:p>
      </dgm:t>
    </dgm:pt>
    <dgm:pt modelId="{B5335223-4294-4BB6-985C-90B68090E03A}" type="pres">
      <dgm:prSet presAssocID="{0621DD55-433B-4B38-88AF-53D80DECDBC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56324D-0779-4C1A-9702-894D5330CC35}" type="pres">
      <dgm:prSet presAssocID="{6AACE3E9-C7A5-4990-A951-8EEE3CDAC21E}" presName="posSpace" presStyleCnt="0"/>
      <dgm:spPr/>
      <dgm:t>
        <a:bodyPr/>
        <a:lstStyle/>
        <a:p>
          <a:endParaRPr lang="ru-RU"/>
        </a:p>
      </dgm:t>
    </dgm:pt>
    <dgm:pt modelId="{15CDBC9D-6B73-4203-836C-B086676B3FD0}" type="pres">
      <dgm:prSet presAssocID="{6AACE3E9-C7A5-4990-A951-8EEE3CDAC21E}" presName="vertFlow" presStyleCnt="0"/>
      <dgm:spPr/>
      <dgm:t>
        <a:bodyPr/>
        <a:lstStyle/>
        <a:p>
          <a:endParaRPr lang="ru-RU"/>
        </a:p>
      </dgm:t>
    </dgm:pt>
    <dgm:pt modelId="{AC803B67-263F-4D26-B46A-5F047F68C66A}" type="pres">
      <dgm:prSet presAssocID="{6AACE3E9-C7A5-4990-A951-8EEE3CDAC21E}" presName="topSpace" presStyleCnt="0"/>
      <dgm:spPr/>
      <dgm:t>
        <a:bodyPr/>
        <a:lstStyle/>
        <a:p>
          <a:endParaRPr lang="ru-RU"/>
        </a:p>
      </dgm:t>
    </dgm:pt>
    <dgm:pt modelId="{776669ED-B2F7-494E-92DF-30814BFB753F}" type="pres">
      <dgm:prSet presAssocID="{6AACE3E9-C7A5-4990-A951-8EEE3CDAC21E}" presName="firstComp" presStyleCnt="0"/>
      <dgm:spPr/>
      <dgm:t>
        <a:bodyPr/>
        <a:lstStyle/>
        <a:p>
          <a:endParaRPr lang="ru-RU"/>
        </a:p>
      </dgm:t>
    </dgm:pt>
    <dgm:pt modelId="{7E8A8EEA-8162-4945-AF74-EF8F95817ED6}" type="pres">
      <dgm:prSet presAssocID="{6AACE3E9-C7A5-4990-A951-8EEE3CDAC21E}" presName="firstChild" presStyleLbl="bgAccFollowNode1" presStyleIdx="0" presStyleCnt="1" custScaleX="209015" custScaleY="134486" custLinFactNeighborX="-36162" custLinFactNeighborY="-21193"/>
      <dgm:spPr/>
      <dgm:t>
        <a:bodyPr/>
        <a:lstStyle/>
        <a:p>
          <a:endParaRPr lang="ru-RU"/>
        </a:p>
      </dgm:t>
    </dgm:pt>
    <dgm:pt modelId="{0A08A12C-AB2C-4C64-B6D4-5D440AE8A61A}" type="pres">
      <dgm:prSet presAssocID="{6AACE3E9-C7A5-4990-A951-8EEE3CDAC21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734E1-C7C6-4AF2-9110-F926750A7C37}" type="pres">
      <dgm:prSet presAssocID="{6AACE3E9-C7A5-4990-A951-8EEE3CDAC21E}" presName="negSpace" presStyleCnt="0"/>
      <dgm:spPr/>
      <dgm:t>
        <a:bodyPr/>
        <a:lstStyle/>
        <a:p>
          <a:endParaRPr lang="ru-RU"/>
        </a:p>
      </dgm:t>
    </dgm:pt>
    <dgm:pt modelId="{5FCDCECD-BCA5-48B4-9070-00B951B6E976}" type="pres">
      <dgm:prSet presAssocID="{6AACE3E9-C7A5-4990-A951-8EEE3CDAC21E}" presName="circle" presStyleLbl="node1" presStyleIdx="0" presStyleCnt="1" custScaleX="241241" custScaleY="156408" custLinFactNeighborX="65456" custLinFactNeighborY="-1051"/>
      <dgm:spPr/>
      <dgm:t>
        <a:bodyPr/>
        <a:lstStyle/>
        <a:p>
          <a:endParaRPr lang="ru-RU"/>
        </a:p>
      </dgm:t>
    </dgm:pt>
  </dgm:ptLst>
  <dgm:cxnLst>
    <dgm:cxn modelId="{C4452BFF-DDC7-42D8-B586-71F24DE0E3B3}" srcId="{6AACE3E9-C7A5-4990-A951-8EEE3CDAC21E}" destId="{B85EA07B-60E4-445F-B89B-25599048C3CE}" srcOrd="0" destOrd="0" parTransId="{50096C9D-F53D-47A4-A62F-C6DE59AC1E34}" sibTransId="{4E18C277-1640-4CDA-92E1-E0BAA2ABCE36}"/>
    <dgm:cxn modelId="{2277AE05-1AF8-4B11-A324-445E1BF089FB}" srcId="{0621DD55-433B-4B38-88AF-53D80DECDBC5}" destId="{6AACE3E9-C7A5-4990-A951-8EEE3CDAC21E}" srcOrd="0" destOrd="0" parTransId="{477F27DD-DA14-4FFE-A831-577EBC14DE43}" sibTransId="{EEFF0E7C-087B-4430-846B-73876CA00798}"/>
    <dgm:cxn modelId="{A31C4F45-75BF-4BD3-BADC-CCD9B3B36110}" type="presOf" srcId="{6AACE3E9-C7A5-4990-A951-8EEE3CDAC21E}" destId="{5FCDCECD-BCA5-48B4-9070-00B951B6E976}" srcOrd="0" destOrd="0" presId="urn:microsoft.com/office/officeart/2005/8/layout/hList9"/>
    <dgm:cxn modelId="{6A2EEF6F-C3AB-45D6-A01C-C29CA26E6319}" type="presOf" srcId="{B85EA07B-60E4-445F-B89B-25599048C3CE}" destId="{0A08A12C-AB2C-4C64-B6D4-5D440AE8A61A}" srcOrd="1" destOrd="0" presId="urn:microsoft.com/office/officeart/2005/8/layout/hList9"/>
    <dgm:cxn modelId="{70689E59-084E-494D-940D-FCC33E3523BB}" type="presOf" srcId="{0621DD55-433B-4B38-88AF-53D80DECDBC5}" destId="{B5335223-4294-4BB6-985C-90B68090E03A}" srcOrd="0" destOrd="0" presId="urn:microsoft.com/office/officeart/2005/8/layout/hList9"/>
    <dgm:cxn modelId="{E4E9E7F8-2098-4EDC-BF4E-2E855917E7B4}" type="presOf" srcId="{B85EA07B-60E4-445F-B89B-25599048C3CE}" destId="{7E8A8EEA-8162-4945-AF74-EF8F95817ED6}" srcOrd="0" destOrd="0" presId="urn:microsoft.com/office/officeart/2005/8/layout/hList9"/>
    <dgm:cxn modelId="{F585EE43-288E-4105-9957-61038A52ABF8}" type="presParOf" srcId="{B5335223-4294-4BB6-985C-90B68090E03A}" destId="{4E56324D-0779-4C1A-9702-894D5330CC35}" srcOrd="0" destOrd="0" presId="urn:microsoft.com/office/officeart/2005/8/layout/hList9"/>
    <dgm:cxn modelId="{2F5609B6-F3C2-496F-ABE0-77A834348D98}" type="presParOf" srcId="{B5335223-4294-4BB6-985C-90B68090E03A}" destId="{15CDBC9D-6B73-4203-836C-B086676B3FD0}" srcOrd="1" destOrd="0" presId="urn:microsoft.com/office/officeart/2005/8/layout/hList9"/>
    <dgm:cxn modelId="{3CBA7ABC-3DB6-441E-9267-2C7D3D82E556}" type="presParOf" srcId="{15CDBC9D-6B73-4203-836C-B086676B3FD0}" destId="{AC803B67-263F-4D26-B46A-5F047F68C66A}" srcOrd="0" destOrd="0" presId="urn:microsoft.com/office/officeart/2005/8/layout/hList9"/>
    <dgm:cxn modelId="{A740311B-5B12-4268-889D-A9E3F1AEB3D6}" type="presParOf" srcId="{15CDBC9D-6B73-4203-836C-B086676B3FD0}" destId="{776669ED-B2F7-494E-92DF-30814BFB753F}" srcOrd="1" destOrd="0" presId="urn:microsoft.com/office/officeart/2005/8/layout/hList9"/>
    <dgm:cxn modelId="{3251E686-0331-4C80-B069-B71C309B9460}" type="presParOf" srcId="{776669ED-B2F7-494E-92DF-30814BFB753F}" destId="{7E8A8EEA-8162-4945-AF74-EF8F95817ED6}" srcOrd="0" destOrd="0" presId="urn:microsoft.com/office/officeart/2005/8/layout/hList9"/>
    <dgm:cxn modelId="{D0DFE63F-59F7-4B35-BD60-E6F61F8E1FEE}" type="presParOf" srcId="{776669ED-B2F7-494E-92DF-30814BFB753F}" destId="{0A08A12C-AB2C-4C64-B6D4-5D440AE8A61A}" srcOrd="1" destOrd="0" presId="urn:microsoft.com/office/officeart/2005/8/layout/hList9"/>
    <dgm:cxn modelId="{BE5B08E3-D747-4E47-AD05-B653A72A8760}" type="presParOf" srcId="{B5335223-4294-4BB6-985C-90B68090E03A}" destId="{B27734E1-C7C6-4AF2-9110-F926750A7C37}" srcOrd="2" destOrd="0" presId="urn:microsoft.com/office/officeart/2005/8/layout/hList9"/>
    <dgm:cxn modelId="{40A6C5B2-85AE-4D7E-AD12-03B798219BD5}" type="presParOf" srcId="{B5335223-4294-4BB6-985C-90B68090E03A}" destId="{5FCDCECD-BCA5-48B4-9070-00B951B6E97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21DD55-433B-4B38-88AF-53D80DECDBC5}" type="doc">
      <dgm:prSet loTypeId="urn:microsoft.com/office/officeart/2005/8/layout/hList9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ACE3E9-C7A5-4990-A951-8EEE3CDAC21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29 579,3 тыс. 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F27DD-DA14-4FFE-A831-577EBC14DE43}" type="parTrans" cxnId="{2277AE05-1AF8-4B11-A324-445E1BF089FB}">
      <dgm:prSet/>
      <dgm:spPr/>
      <dgm:t>
        <a:bodyPr/>
        <a:lstStyle/>
        <a:p>
          <a:endParaRPr lang="ru-RU"/>
        </a:p>
      </dgm:t>
    </dgm:pt>
    <dgm:pt modelId="{EEFF0E7C-087B-4430-846B-73876CA00798}" type="sibTrans" cxnId="{2277AE05-1AF8-4B11-A324-445E1BF089FB}">
      <dgm:prSet/>
      <dgm:spPr/>
      <dgm:t>
        <a:bodyPr/>
        <a:lstStyle/>
        <a:p>
          <a:endParaRPr lang="ru-RU"/>
        </a:p>
      </dgm:t>
    </dgm:pt>
    <dgm:pt modelId="{B85EA07B-60E4-445F-B89B-25599048C3C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экономика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96C9D-F53D-47A4-A62F-C6DE59AC1E34}" type="parTrans" cxnId="{C4452BFF-DDC7-42D8-B586-71F24DE0E3B3}">
      <dgm:prSet/>
      <dgm:spPr/>
      <dgm:t>
        <a:bodyPr/>
        <a:lstStyle/>
        <a:p>
          <a:endParaRPr lang="ru-RU"/>
        </a:p>
      </dgm:t>
    </dgm:pt>
    <dgm:pt modelId="{4E18C277-1640-4CDA-92E1-E0BAA2ABCE36}" type="sibTrans" cxnId="{C4452BFF-DDC7-42D8-B586-71F24DE0E3B3}">
      <dgm:prSet/>
      <dgm:spPr/>
      <dgm:t>
        <a:bodyPr/>
        <a:lstStyle/>
        <a:p>
          <a:endParaRPr lang="ru-RU"/>
        </a:p>
      </dgm:t>
    </dgm:pt>
    <dgm:pt modelId="{B5335223-4294-4BB6-985C-90B68090E03A}" type="pres">
      <dgm:prSet presAssocID="{0621DD55-433B-4B38-88AF-53D80DECDBC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56324D-0779-4C1A-9702-894D5330CC35}" type="pres">
      <dgm:prSet presAssocID="{6AACE3E9-C7A5-4990-A951-8EEE3CDAC21E}" presName="posSpace" presStyleCnt="0"/>
      <dgm:spPr/>
      <dgm:t>
        <a:bodyPr/>
        <a:lstStyle/>
        <a:p>
          <a:endParaRPr lang="ru-RU"/>
        </a:p>
      </dgm:t>
    </dgm:pt>
    <dgm:pt modelId="{15CDBC9D-6B73-4203-836C-B086676B3FD0}" type="pres">
      <dgm:prSet presAssocID="{6AACE3E9-C7A5-4990-A951-8EEE3CDAC21E}" presName="vertFlow" presStyleCnt="0"/>
      <dgm:spPr/>
      <dgm:t>
        <a:bodyPr/>
        <a:lstStyle/>
        <a:p>
          <a:endParaRPr lang="ru-RU"/>
        </a:p>
      </dgm:t>
    </dgm:pt>
    <dgm:pt modelId="{AC803B67-263F-4D26-B46A-5F047F68C66A}" type="pres">
      <dgm:prSet presAssocID="{6AACE3E9-C7A5-4990-A951-8EEE3CDAC21E}" presName="topSpace" presStyleCnt="0"/>
      <dgm:spPr/>
      <dgm:t>
        <a:bodyPr/>
        <a:lstStyle/>
        <a:p>
          <a:endParaRPr lang="ru-RU"/>
        </a:p>
      </dgm:t>
    </dgm:pt>
    <dgm:pt modelId="{776669ED-B2F7-494E-92DF-30814BFB753F}" type="pres">
      <dgm:prSet presAssocID="{6AACE3E9-C7A5-4990-A951-8EEE3CDAC21E}" presName="firstComp" presStyleCnt="0"/>
      <dgm:spPr/>
      <dgm:t>
        <a:bodyPr/>
        <a:lstStyle/>
        <a:p>
          <a:endParaRPr lang="ru-RU"/>
        </a:p>
      </dgm:t>
    </dgm:pt>
    <dgm:pt modelId="{7E8A8EEA-8162-4945-AF74-EF8F95817ED6}" type="pres">
      <dgm:prSet presAssocID="{6AACE3E9-C7A5-4990-A951-8EEE3CDAC21E}" presName="firstChild" presStyleLbl="bgAccFollowNode1" presStyleIdx="0" presStyleCnt="1" custScaleX="237890" custScaleY="144505" custLinFactNeighborX="-2295" custLinFactNeighborY="-45858"/>
      <dgm:spPr/>
      <dgm:t>
        <a:bodyPr/>
        <a:lstStyle/>
        <a:p>
          <a:endParaRPr lang="ru-RU"/>
        </a:p>
      </dgm:t>
    </dgm:pt>
    <dgm:pt modelId="{0A08A12C-AB2C-4C64-B6D4-5D440AE8A61A}" type="pres">
      <dgm:prSet presAssocID="{6AACE3E9-C7A5-4990-A951-8EEE3CDAC21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734E1-C7C6-4AF2-9110-F926750A7C37}" type="pres">
      <dgm:prSet presAssocID="{6AACE3E9-C7A5-4990-A951-8EEE3CDAC21E}" presName="negSpace" presStyleCnt="0"/>
      <dgm:spPr/>
      <dgm:t>
        <a:bodyPr/>
        <a:lstStyle/>
        <a:p>
          <a:endParaRPr lang="ru-RU"/>
        </a:p>
      </dgm:t>
    </dgm:pt>
    <dgm:pt modelId="{5FCDCECD-BCA5-48B4-9070-00B951B6E976}" type="pres">
      <dgm:prSet presAssocID="{6AACE3E9-C7A5-4990-A951-8EEE3CDAC21E}" presName="circle" presStyleLbl="node1" presStyleIdx="0" presStyleCnt="1" custScaleX="241241" custScaleY="156408" custLinFactNeighborX="50032" custLinFactNeighborY="4199"/>
      <dgm:spPr/>
      <dgm:t>
        <a:bodyPr/>
        <a:lstStyle/>
        <a:p>
          <a:endParaRPr lang="ru-RU"/>
        </a:p>
      </dgm:t>
    </dgm:pt>
  </dgm:ptLst>
  <dgm:cxnLst>
    <dgm:cxn modelId="{C4452BFF-DDC7-42D8-B586-71F24DE0E3B3}" srcId="{6AACE3E9-C7A5-4990-A951-8EEE3CDAC21E}" destId="{B85EA07B-60E4-445F-B89B-25599048C3CE}" srcOrd="0" destOrd="0" parTransId="{50096C9D-F53D-47A4-A62F-C6DE59AC1E34}" sibTransId="{4E18C277-1640-4CDA-92E1-E0BAA2ABCE36}"/>
    <dgm:cxn modelId="{2277AE05-1AF8-4B11-A324-445E1BF089FB}" srcId="{0621DD55-433B-4B38-88AF-53D80DECDBC5}" destId="{6AACE3E9-C7A5-4990-A951-8EEE3CDAC21E}" srcOrd="0" destOrd="0" parTransId="{477F27DD-DA14-4FFE-A831-577EBC14DE43}" sibTransId="{EEFF0E7C-087B-4430-846B-73876CA00798}"/>
    <dgm:cxn modelId="{A31C4F45-75BF-4BD3-BADC-CCD9B3B36110}" type="presOf" srcId="{6AACE3E9-C7A5-4990-A951-8EEE3CDAC21E}" destId="{5FCDCECD-BCA5-48B4-9070-00B951B6E976}" srcOrd="0" destOrd="0" presId="urn:microsoft.com/office/officeart/2005/8/layout/hList9"/>
    <dgm:cxn modelId="{6A2EEF6F-C3AB-45D6-A01C-C29CA26E6319}" type="presOf" srcId="{B85EA07B-60E4-445F-B89B-25599048C3CE}" destId="{0A08A12C-AB2C-4C64-B6D4-5D440AE8A61A}" srcOrd="1" destOrd="0" presId="urn:microsoft.com/office/officeart/2005/8/layout/hList9"/>
    <dgm:cxn modelId="{70689E59-084E-494D-940D-FCC33E3523BB}" type="presOf" srcId="{0621DD55-433B-4B38-88AF-53D80DECDBC5}" destId="{B5335223-4294-4BB6-985C-90B68090E03A}" srcOrd="0" destOrd="0" presId="urn:microsoft.com/office/officeart/2005/8/layout/hList9"/>
    <dgm:cxn modelId="{E4E9E7F8-2098-4EDC-BF4E-2E855917E7B4}" type="presOf" srcId="{B85EA07B-60E4-445F-B89B-25599048C3CE}" destId="{7E8A8EEA-8162-4945-AF74-EF8F95817ED6}" srcOrd="0" destOrd="0" presId="urn:microsoft.com/office/officeart/2005/8/layout/hList9"/>
    <dgm:cxn modelId="{F585EE43-288E-4105-9957-61038A52ABF8}" type="presParOf" srcId="{B5335223-4294-4BB6-985C-90B68090E03A}" destId="{4E56324D-0779-4C1A-9702-894D5330CC35}" srcOrd="0" destOrd="0" presId="urn:microsoft.com/office/officeart/2005/8/layout/hList9"/>
    <dgm:cxn modelId="{2F5609B6-F3C2-496F-ABE0-77A834348D98}" type="presParOf" srcId="{B5335223-4294-4BB6-985C-90B68090E03A}" destId="{15CDBC9D-6B73-4203-836C-B086676B3FD0}" srcOrd="1" destOrd="0" presId="urn:microsoft.com/office/officeart/2005/8/layout/hList9"/>
    <dgm:cxn modelId="{3CBA7ABC-3DB6-441E-9267-2C7D3D82E556}" type="presParOf" srcId="{15CDBC9D-6B73-4203-836C-B086676B3FD0}" destId="{AC803B67-263F-4D26-B46A-5F047F68C66A}" srcOrd="0" destOrd="0" presId="urn:microsoft.com/office/officeart/2005/8/layout/hList9"/>
    <dgm:cxn modelId="{A740311B-5B12-4268-889D-A9E3F1AEB3D6}" type="presParOf" srcId="{15CDBC9D-6B73-4203-836C-B086676B3FD0}" destId="{776669ED-B2F7-494E-92DF-30814BFB753F}" srcOrd="1" destOrd="0" presId="urn:microsoft.com/office/officeart/2005/8/layout/hList9"/>
    <dgm:cxn modelId="{3251E686-0331-4C80-B069-B71C309B9460}" type="presParOf" srcId="{776669ED-B2F7-494E-92DF-30814BFB753F}" destId="{7E8A8EEA-8162-4945-AF74-EF8F95817ED6}" srcOrd="0" destOrd="0" presId="urn:microsoft.com/office/officeart/2005/8/layout/hList9"/>
    <dgm:cxn modelId="{D0DFE63F-59F7-4B35-BD60-E6F61F8E1FEE}" type="presParOf" srcId="{776669ED-B2F7-494E-92DF-30814BFB753F}" destId="{0A08A12C-AB2C-4C64-B6D4-5D440AE8A61A}" srcOrd="1" destOrd="0" presId="urn:microsoft.com/office/officeart/2005/8/layout/hList9"/>
    <dgm:cxn modelId="{BE5B08E3-D747-4E47-AD05-B653A72A8760}" type="presParOf" srcId="{B5335223-4294-4BB6-985C-90B68090E03A}" destId="{B27734E1-C7C6-4AF2-9110-F926750A7C37}" srcOrd="2" destOrd="0" presId="urn:microsoft.com/office/officeart/2005/8/layout/hList9"/>
    <dgm:cxn modelId="{40A6C5B2-85AE-4D7E-AD12-03B798219BD5}" type="presParOf" srcId="{B5335223-4294-4BB6-985C-90B68090E03A}" destId="{5FCDCECD-BCA5-48B4-9070-00B951B6E97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106AE-7C42-4432-B886-EC7ECDE25793}">
      <dsp:nvSpPr>
        <dsp:cNvPr id="0" name=""/>
        <dsp:cNvSpPr/>
      </dsp:nvSpPr>
      <dsp:spPr>
        <a:xfrm rot="16200000">
          <a:off x="704806" y="-704806"/>
          <a:ext cx="2193950" cy="3603563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Субсидии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49,7 тыс. руб.</a:t>
          </a:r>
          <a:endParaRPr lang="ru-RU" sz="2000" kern="1200" dirty="0"/>
        </a:p>
      </dsp:txBody>
      <dsp:txXfrm rot="5400000">
        <a:off x="0" y="0"/>
        <a:ext cx="3603563" cy="1645462"/>
      </dsp:txXfrm>
    </dsp:sp>
    <dsp:sp modelId="{D7645A2F-08FB-4527-9BC4-E803B5904282}">
      <dsp:nvSpPr>
        <dsp:cNvPr id="0" name=""/>
        <dsp:cNvSpPr/>
      </dsp:nvSpPr>
      <dsp:spPr>
        <a:xfrm>
          <a:off x="3603563" y="0"/>
          <a:ext cx="3603563" cy="2193950"/>
        </a:xfrm>
        <a:prstGeom prst="round1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Субвенции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572,2  тыс. руб.</a:t>
          </a:r>
          <a:endParaRPr lang="ru-RU" sz="2000" kern="1200" dirty="0"/>
        </a:p>
      </dsp:txBody>
      <dsp:txXfrm>
        <a:off x="3603563" y="0"/>
        <a:ext cx="3603563" cy="1645462"/>
      </dsp:txXfrm>
    </dsp:sp>
    <dsp:sp modelId="{38BFACC5-315A-4FA1-AC53-4D83BE999E44}">
      <dsp:nvSpPr>
        <dsp:cNvPr id="0" name=""/>
        <dsp:cNvSpPr/>
      </dsp:nvSpPr>
      <dsp:spPr>
        <a:xfrm rot="10800000">
          <a:off x="0" y="2193950"/>
          <a:ext cx="3603563" cy="2193950"/>
        </a:xfrm>
        <a:prstGeom prst="round1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Дотации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49 147,2 тыс. руб.</a:t>
          </a:r>
          <a:endParaRPr lang="ru-RU" sz="2000" kern="1200" dirty="0"/>
        </a:p>
      </dsp:txBody>
      <dsp:txXfrm rot="10800000">
        <a:off x="0" y="2742437"/>
        <a:ext cx="3603563" cy="1645462"/>
      </dsp:txXfrm>
    </dsp:sp>
    <dsp:sp modelId="{1876CB55-BC56-4090-808C-969ABC421520}">
      <dsp:nvSpPr>
        <dsp:cNvPr id="0" name=""/>
        <dsp:cNvSpPr/>
      </dsp:nvSpPr>
      <dsp:spPr>
        <a:xfrm rot="5400000">
          <a:off x="4308369" y="1489143"/>
          <a:ext cx="2193950" cy="3603563"/>
        </a:xfrm>
        <a:prstGeom prst="round1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Иные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66 511,3 тыс. руб.</a:t>
          </a:r>
          <a:endParaRPr lang="ru-RU" sz="2000" kern="1200" dirty="0"/>
        </a:p>
      </dsp:txBody>
      <dsp:txXfrm rot="-5400000">
        <a:off x="3603563" y="2742437"/>
        <a:ext cx="3603563" cy="1645462"/>
      </dsp:txXfrm>
    </dsp:sp>
    <dsp:sp modelId="{9683B7A8-B679-44BE-B6B8-F4F17A725061}">
      <dsp:nvSpPr>
        <dsp:cNvPr id="0" name=""/>
        <dsp:cNvSpPr/>
      </dsp:nvSpPr>
      <dsp:spPr>
        <a:xfrm>
          <a:off x="2522494" y="1645462"/>
          <a:ext cx="2162137" cy="1096975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Безвозмездные поступления</a:t>
          </a:r>
          <a:endParaRPr lang="ru-RU" sz="2000" kern="1200" dirty="0"/>
        </a:p>
      </dsp:txBody>
      <dsp:txXfrm>
        <a:off x="2576044" y="1699012"/>
        <a:ext cx="2055037" cy="9898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A8EEA-8162-4945-AF74-EF8F95817ED6}">
      <dsp:nvSpPr>
        <dsp:cNvPr id="0" name=""/>
        <dsp:cNvSpPr/>
      </dsp:nvSpPr>
      <dsp:spPr>
        <a:xfrm>
          <a:off x="872614" y="0"/>
          <a:ext cx="4071729" cy="69348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Охрана окружающей среды 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24090" y="0"/>
        <a:ext cx="3420253" cy="693482"/>
      </dsp:txXfrm>
    </dsp:sp>
    <dsp:sp modelId="{5FCDCECD-BCA5-48B4-9070-00B951B6E976}">
      <dsp:nvSpPr>
        <dsp:cNvPr id="0" name=""/>
        <dsp:cNvSpPr/>
      </dsp:nvSpPr>
      <dsp:spPr>
        <a:xfrm>
          <a:off x="4408568" y="20644"/>
          <a:ext cx="1157141" cy="7502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537,8 тыс. руб.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8027" y="130512"/>
        <a:ext cx="818223" cy="5304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A8EEA-8162-4945-AF74-EF8F95817ED6}">
      <dsp:nvSpPr>
        <dsp:cNvPr id="0" name=""/>
        <dsp:cNvSpPr/>
      </dsp:nvSpPr>
      <dsp:spPr>
        <a:xfrm>
          <a:off x="61063" y="76292"/>
          <a:ext cx="3860313" cy="657474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Общегосударственные вопросы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8713" y="76292"/>
        <a:ext cx="3242663" cy="657474"/>
      </dsp:txXfrm>
    </dsp:sp>
    <dsp:sp modelId="{5FCDCECD-BCA5-48B4-9070-00B951B6E976}">
      <dsp:nvSpPr>
        <dsp:cNvPr id="0" name=""/>
        <dsp:cNvSpPr/>
      </dsp:nvSpPr>
      <dsp:spPr>
        <a:xfrm>
          <a:off x="3811195" y="19564"/>
          <a:ext cx="1097059" cy="7112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43 567,2 тыс. руб.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1856" y="123728"/>
        <a:ext cx="775737" cy="5029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A8EEA-8162-4945-AF74-EF8F95817ED6}">
      <dsp:nvSpPr>
        <dsp:cNvPr id="0" name=""/>
        <dsp:cNvSpPr/>
      </dsp:nvSpPr>
      <dsp:spPr>
        <a:xfrm>
          <a:off x="1127914" y="0"/>
          <a:ext cx="4075487" cy="694122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Культура, кинематография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9992" y="0"/>
        <a:ext cx="3423409" cy="694122"/>
      </dsp:txXfrm>
    </dsp:sp>
    <dsp:sp modelId="{5FCDCECD-BCA5-48B4-9070-00B951B6E976}">
      <dsp:nvSpPr>
        <dsp:cNvPr id="0" name=""/>
        <dsp:cNvSpPr/>
      </dsp:nvSpPr>
      <dsp:spPr>
        <a:xfrm>
          <a:off x="4967985" y="0"/>
          <a:ext cx="1158209" cy="75092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13 127,7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37601" y="109970"/>
        <a:ext cx="818977" cy="5309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A8EEA-8162-4945-AF74-EF8F95817ED6}">
      <dsp:nvSpPr>
        <dsp:cNvPr id="0" name=""/>
        <dsp:cNvSpPr/>
      </dsp:nvSpPr>
      <dsp:spPr>
        <a:xfrm>
          <a:off x="0" y="192653"/>
          <a:ext cx="4073012" cy="6937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оборона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682" y="192653"/>
        <a:ext cx="3421330" cy="693700"/>
      </dsp:txXfrm>
    </dsp:sp>
    <dsp:sp modelId="{5FCDCECD-BCA5-48B4-9070-00B951B6E976}">
      <dsp:nvSpPr>
        <dsp:cNvPr id="0" name=""/>
        <dsp:cNvSpPr/>
      </dsp:nvSpPr>
      <dsp:spPr>
        <a:xfrm>
          <a:off x="3743527" y="24047"/>
          <a:ext cx="1157506" cy="7504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325,7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3040" y="133950"/>
        <a:ext cx="818480" cy="5306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A8EEA-8162-4945-AF74-EF8F95817ED6}">
      <dsp:nvSpPr>
        <dsp:cNvPr id="0" name=""/>
        <dsp:cNvSpPr/>
      </dsp:nvSpPr>
      <dsp:spPr>
        <a:xfrm>
          <a:off x="1126443" y="4238"/>
          <a:ext cx="2675088" cy="600366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и спорт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54458" y="4238"/>
        <a:ext cx="2247074" cy="600366"/>
      </dsp:txXfrm>
    </dsp:sp>
    <dsp:sp modelId="{5FCDCECD-BCA5-48B4-9070-00B951B6E976}">
      <dsp:nvSpPr>
        <dsp:cNvPr id="0" name=""/>
        <dsp:cNvSpPr/>
      </dsp:nvSpPr>
      <dsp:spPr>
        <a:xfrm>
          <a:off x="3763117" y="0"/>
          <a:ext cx="1001769" cy="6494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121,2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09823" y="95116"/>
        <a:ext cx="708357" cy="4592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A8EEA-8162-4945-AF74-EF8F95817ED6}">
      <dsp:nvSpPr>
        <dsp:cNvPr id="0" name=""/>
        <dsp:cNvSpPr/>
      </dsp:nvSpPr>
      <dsp:spPr>
        <a:xfrm>
          <a:off x="885606" y="67418"/>
          <a:ext cx="4074666" cy="69398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безопасность и правоохранительная деятельность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7553" y="67418"/>
        <a:ext cx="3422719" cy="693982"/>
      </dsp:txXfrm>
    </dsp:sp>
    <dsp:sp modelId="{5FCDCECD-BCA5-48B4-9070-00B951B6E976}">
      <dsp:nvSpPr>
        <dsp:cNvPr id="0" name=""/>
        <dsp:cNvSpPr/>
      </dsp:nvSpPr>
      <dsp:spPr>
        <a:xfrm>
          <a:off x="4808981" y="91889"/>
          <a:ext cx="1157976" cy="7507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1 238,7 тыс. руб.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78563" y="201837"/>
        <a:ext cx="818812" cy="5308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A8EEA-8162-4945-AF74-EF8F95817ED6}">
      <dsp:nvSpPr>
        <dsp:cNvPr id="0" name=""/>
        <dsp:cNvSpPr/>
      </dsp:nvSpPr>
      <dsp:spPr>
        <a:xfrm>
          <a:off x="750180" y="87324"/>
          <a:ext cx="2366532" cy="628069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Жилищно-коммунальное хозяйство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8825" y="87324"/>
        <a:ext cx="1987886" cy="628069"/>
      </dsp:txXfrm>
    </dsp:sp>
    <dsp:sp modelId="{5FCDCECD-BCA5-48B4-9070-00B951B6E976}">
      <dsp:nvSpPr>
        <dsp:cNvPr id="0" name=""/>
        <dsp:cNvSpPr/>
      </dsp:nvSpPr>
      <dsp:spPr>
        <a:xfrm>
          <a:off x="3033141" y="18165"/>
          <a:ext cx="1047993" cy="6794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52 571,1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6616" y="117670"/>
        <a:ext cx="741043" cy="4804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A8EEA-8162-4945-AF74-EF8F95817ED6}">
      <dsp:nvSpPr>
        <dsp:cNvPr id="0" name=""/>
        <dsp:cNvSpPr/>
      </dsp:nvSpPr>
      <dsp:spPr>
        <a:xfrm>
          <a:off x="325469" y="95757"/>
          <a:ext cx="3324568" cy="682626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политика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7400" y="95757"/>
        <a:ext cx="2792637" cy="682626"/>
      </dsp:txXfrm>
    </dsp:sp>
    <dsp:sp modelId="{5FCDCECD-BCA5-48B4-9070-00B951B6E976}">
      <dsp:nvSpPr>
        <dsp:cNvPr id="0" name=""/>
        <dsp:cNvSpPr/>
      </dsp:nvSpPr>
      <dsp:spPr>
        <a:xfrm>
          <a:off x="3553166" y="0"/>
          <a:ext cx="1223883" cy="7935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922,0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32400" y="116206"/>
        <a:ext cx="865415" cy="5610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A8EEA-8162-4945-AF74-EF8F95817ED6}">
      <dsp:nvSpPr>
        <dsp:cNvPr id="0" name=""/>
        <dsp:cNvSpPr/>
      </dsp:nvSpPr>
      <dsp:spPr>
        <a:xfrm>
          <a:off x="872614" y="0"/>
          <a:ext cx="4071729" cy="693482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экономика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24090" y="0"/>
        <a:ext cx="3420253" cy="693482"/>
      </dsp:txXfrm>
    </dsp:sp>
    <dsp:sp modelId="{5FCDCECD-BCA5-48B4-9070-00B951B6E976}">
      <dsp:nvSpPr>
        <dsp:cNvPr id="0" name=""/>
        <dsp:cNvSpPr/>
      </dsp:nvSpPr>
      <dsp:spPr>
        <a:xfrm>
          <a:off x="4408568" y="20644"/>
          <a:ext cx="1157141" cy="7502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29 579,3 тыс. руб.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8027" y="130512"/>
        <a:ext cx="818223" cy="530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B129C17-9205-4554-BF5C-070656C216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41E939-D5BE-4B7F-BCD2-05DCC4E5E8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15D0FA6-1619-4ABC-945D-3D53AA3851E7}" type="datetime1">
              <a:rPr lang="ru-RU" smtClean="0"/>
              <a:t>08.11.2022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1800B1-1D76-46D4-ADAF-FD5EA7AFBE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BFA674-DC58-422B-8963-09FD1B05ED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42FE58-2C2A-433E-A3EF-B39ACF973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65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D2CAB-DA7B-4EDE-B03E-D2DBD907657B}" type="datetime1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7DC217-DF71-1A49-B3EA-559F1F43B0F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24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810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467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83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208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07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781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936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04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55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450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63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660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03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9" name="Полилиния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</p:grpSp>
      <p:sp>
        <p:nvSpPr>
          <p:cNvPr id="22" name="Полилиния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8" name="Полилиния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ременная шка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A3A6A947-0862-488B-B8F2-51F131CFA617}" type="datetime1">
              <a:rPr lang="ru-RU" noProof="0" smtClean="0"/>
              <a:t>08.11.2022</a:t>
            </a:fld>
            <a:endParaRPr lang="ru-RU" noProof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</p:grp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B7A0D165-55F7-43F4-A1A8-CAA3BE2BEE74}" type="datetime1">
              <a:rPr lang="ru-RU" noProof="0" smtClean="0"/>
              <a:t>08.11.2022</a:t>
            </a:fld>
            <a:endParaRPr lang="ru-RU" noProof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167493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83235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1" y="2526318"/>
            <a:ext cx="3218688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</p:grp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CC9795AB-410F-48CA-9846-ADEC74C363B3}" type="datetime1">
              <a:rPr lang="ru-RU" noProof="0" smtClean="0"/>
              <a:t>08.11.2022</a:t>
            </a:fld>
            <a:endParaRPr lang="ru-RU" noProof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83787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16749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83788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00082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0008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Конец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 rtlCol="0">
            <a:noAutofit/>
          </a:bodyPr>
          <a:lstStyle>
            <a:lvl1pPr marL="0" indent="0" algn="l">
              <a:buNone/>
              <a:defRPr sz="280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</p:grpSp>
      <p:sp>
        <p:nvSpPr>
          <p:cNvPr id="22" name="Полилиния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17467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</p:grp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CC842A94-5BE6-4E10-8F46-516D074140A4}" type="datetime1">
              <a:rPr lang="ru-RU" noProof="0" smtClean="0"/>
              <a:t>08.11.2022</a:t>
            </a:fld>
            <a:endParaRPr lang="ru-RU" noProof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7492" y="2653167"/>
            <a:ext cx="9779183" cy="3436483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4CF10B64-4894-4FFB-BDE7-65B80B76E8E3}" type="datetime1">
              <a:rPr lang="ru-RU" noProof="0" smtClean="0"/>
              <a:t>08.11.2022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</p:grp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AA622BEB-CCB4-472D-B609-F635858DEB35}" type="datetime1">
              <a:rPr lang="ru-RU" noProof="0" smtClean="0"/>
              <a:t>08.11.2022</a:t>
            </a:fld>
            <a:endParaRPr lang="ru-RU" noProof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иаграмма 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3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394BDF86-EBB6-4ADC-A9ED-CAB5C9EB0915}" type="datetime1">
              <a:rPr lang="ru-RU" noProof="0" smtClean="0"/>
              <a:t>08.11.2022</a:t>
            </a:fld>
            <a:endParaRPr lang="ru-RU" noProof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 rtlCol="0"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ru-RU" noProof="0"/>
              <a:t>“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1813" y="4494213"/>
            <a:ext cx="3511550" cy="679450"/>
          </a:xfrm>
        </p:spPr>
        <p:txBody>
          <a:bodyPr rtlCol="0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F854085F-E0D9-42B4-8B4A-5D9D10CCBC54}" type="datetime1">
              <a:rPr lang="ru-RU" noProof="0" smtClean="0"/>
              <a:t>08.11.2022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Рисунок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0" name="Текст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1" name="Текст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7" name="Рисунок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2" name="Текст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3" name="Текст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8" name="Рисунок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5" name="Текст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9" name="Рисунок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6" name="Текст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7" name="Текст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3ECADA73-BD12-4162-9517-72763EDBEE86}" type="datetime1">
              <a:rPr lang="ru-RU" noProof="0" smtClean="0"/>
              <a:t>08.11.2022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9" name="Полилиния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1" name="Полилиния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5" name="Полилиния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7" name="Полилиния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8" name="Полилиния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9" name="Полилиния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ся команд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Заголовок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Рисунок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33" name="Рисунок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5" name="Текст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36" name="Рисунок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7" name="Текст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8" name="Текст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39" name="Рисунок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0" name="Текст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1" name="Текст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2" name="Рисунок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3" name="Текст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4" name="Текст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5" name="Рисунок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6" name="Текст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7" name="Текст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8" name="Рисунок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9" name="Текст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50" name="Текст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51" name="Рисунок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52" name="Текст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53" name="Текст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18" name="Дата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00567EE6-F454-4EB6-B4FA-2D2EA2079CE5}" type="datetime1">
              <a:rPr lang="ru-RU" noProof="0" smtClean="0"/>
              <a:t>08.11.2022</a:t>
            </a:fld>
            <a:endParaRPr lang="ru-RU" noProof="0"/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НАЗВАНИЕ ПРЕЗЕНТАЦИИ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E28107DB-A728-4EA7-8791-A75B3D59127C}" type="datetime1">
              <a:rPr lang="ru-RU" noProof="0" smtClean="0"/>
              <a:t>08.11.2022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9" Type="http://schemas.openxmlformats.org/officeDocument/2006/relationships/diagramLayout" Target="../diagrams/layout9.xml"/><Relationship Id="rId21" Type="http://schemas.openxmlformats.org/officeDocument/2006/relationships/diagramColors" Target="../diagrams/colors5.xml"/><Relationship Id="rId34" Type="http://schemas.openxmlformats.org/officeDocument/2006/relationships/diagramLayout" Target="../diagrams/layout8.xml"/><Relationship Id="rId42" Type="http://schemas.microsoft.com/office/2007/relationships/diagramDrawing" Target="../diagrams/drawing9.xml"/><Relationship Id="rId47" Type="http://schemas.microsoft.com/office/2007/relationships/diagramDrawing" Target="../diagrams/drawing10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4.xml"/><Relationship Id="rId29" Type="http://schemas.openxmlformats.org/officeDocument/2006/relationships/diagramLayout" Target="../diagrams/layout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Layout" Target="../diagrams/layout6.xml"/><Relationship Id="rId32" Type="http://schemas.microsoft.com/office/2007/relationships/diagramDrawing" Target="../diagrams/drawing7.xml"/><Relationship Id="rId37" Type="http://schemas.microsoft.com/office/2007/relationships/diagramDrawing" Target="../diagrams/drawing8.xml"/><Relationship Id="rId40" Type="http://schemas.openxmlformats.org/officeDocument/2006/relationships/diagramQuickStyle" Target="../diagrams/quickStyle9.xml"/><Relationship Id="rId45" Type="http://schemas.openxmlformats.org/officeDocument/2006/relationships/diagramQuickStyle" Target="../diagrams/quickStyle10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diagramData" Target="../diagrams/data6.xml"/><Relationship Id="rId28" Type="http://schemas.openxmlformats.org/officeDocument/2006/relationships/diagramData" Target="../diagrams/data7.xml"/><Relationship Id="rId36" Type="http://schemas.openxmlformats.org/officeDocument/2006/relationships/diagramColors" Target="../diagrams/colors8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31" Type="http://schemas.openxmlformats.org/officeDocument/2006/relationships/diagramColors" Target="../diagrams/colors7.xml"/><Relationship Id="rId44" Type="http://schemas.openxmlformats.org/officeDocument/2006/relationships/diagramLayout" Target="../diagrams/layout10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Relationship Id="rId27" Type="http://schemas.microsoft.com/office/2007/relationships/diagramDrawing" Target="../diagrams/drawing6.xml"/><Relationship Id="rId30" Type="http://schemas.openxmlformats.org/officeDocument/2006/relationships/diagramQuickStyle" Target="../diagrams/quickStyle7.xml"/><Relationship Id="rId35" Type="http://schemas.openxmlformats.org/officeDocument/2006/relationships/diagramQuickStyle" Target="../diagrams/quickStyle8.xml"/><Relationship Id="rId43" Type="http://schemas.openxmlformats.org/officeDocument/2006/relationships/diagramData" Target="../diagrams/data10.xml"/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QuickStyle" Target="../diagrams/quickStyle6.xml"/><Relationship Id="rId33" Type="http://schemas.openxmlformats.org/officeDocument/2006/relationships/diagramData" Target="../diagrams/data8.xml"/><Relationship Id="rId38" Type="http://schemas.openxmlformats.org/officeDocument/2006/relationships/diagramData" Target="../diagrams/data9.xml"/><Relationship Id="rId46" Type="http://schemas.openxmlformats.org/officeDocument/2006/relationships/diagramColors" Target="../diagrams/colors10.xml"/><Relationship Id="rId20" Type="http://schemas.openxmlformats.org/officeDocument/2006/relationships/diagramQuickStyle" Target="../diagrams/quickStyle5.xml"/><Relationship Id="rId41" Type="http://schemas.openxmlformats.org/officeDocument/2006/relationships/diagramColors" Target="../diagrams/colors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8428" y="4834466"/>
            <a:ext cx="7096933" cy="1808163"/>
          </a:xfrm>
        </p:spPr>
        <p:txBody>
          <a:bodyPr rtlCol="0"/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2022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2" name="Picture 2" descr="19 мая поселок Новоаганск празднует свое 56-летие&amp;#33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12" y="493711"/>
            <a:ext cx="7003984" cy="3939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0037C3-0E79-CD4B-92A9-5B5F9E74A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mtClean="0"/>
              <a:t>10</a:t>
            </a:fld>
            <a:endParaRPr lang="ru-RU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992582" y="91498"/>
            <a:ext cx="480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79968" y="629072"/>
            <a:ext cx="9273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«Жилищно-коммунальный комплекс и городская среда» </a:t>
            </a:r>
          </a:p>
          <a:p>
            <a:pPr algn="ctr"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2022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исполнено: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525490" y="1581873"/>
            <a:ext cx="4699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Подпрограмма:</a:t>
            </a:r>
            <a:endParaRPr lang="ru-RU" alt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равных прав населения на получение жилищно-коммунальных услуг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32 738,1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7479291" y="2518644"/>
            <a:ext cx="45593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ru-RU" altLang="ru-RU" sz="16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бытового обслуживания в целях обеспечения населения городского поселения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услугами бани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1 388,3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6659633" y="3815027"/>
            <a:ext cx="44307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</a:t>
            </a: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ru-RU" alt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 и повышение энергетической эффективности на объектах муниципальной собственности –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109,7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altLang="ru-RU" sz="16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7991547" y="5402404"/>
            <a:ext cx="40470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</a:t>
            </a:r>
            <a:endParaRPr lang="ru-RU" alt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территории городского поселения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11 505,0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pic>
        <p:nvPicPr>
          <p:cNvPr id="5122" name="Picture 2" descr="В Новоаганске строят многоквартирный дом для расселения аварийного жилья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2" y="1507767"/>
            <a:ext cx="3534307" cy="1988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Новоаганск, ул. 70 лет Октября, д. 25. agansk.ru/olimp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207" y="4832491"/>
            <a:ext cx="4058084" cy="2109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Новоаганск в преддверии праздника.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328" y="2599527"/>
            <a:ext cx="4181672" cy="2809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498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D448B0-743E-0045-8131-69B4EEC58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11</a:t>
            </a:fld>
            <a:endParaRPr lang="ru-RU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842491" y="59756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64694" y="582976"/>
            <a:ext cx="9088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 городского поселения </a:t>
            </a:r>
            <a:r>
              <a:rPr lang="ru-RU" alt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года исполнено: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5712183" y="1776504"/>
            <a:ext cx="54006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Подпрограмма:</a:t>
            </a:r>
            <a:endParaRPr lang="ru-RU" alt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«Управление и распоряжение объектами муниципальной собственности» - 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1 836,8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тыс.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руб.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596899" y="5124450"/>
            <a:ext cx="4572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Подпрограмма:</a:t>
            </a:r>
            <a:endParaRPr lang="ru-RU" alt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Содержание, обслуживание и ремонт муниципального имущества городского поселения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6 881,3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pic>
        <p:nvPicPr>
          <p:cNvPr id="21" name="Picture 10" descr="http://agansk.ru/files/node200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99" y="2171591"/>
            <a:ext cx="4261428" cy="2675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https://s.ura.news/760/images/news/upload/news/365/791/1052365791/b2b510b876c5f2333e5b559ca1652a45_250x0_6000.4000.0.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341" y="2936479"/>
            <a:ext cx="4242517" cy="2623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12</a:t>
            </a:fld>
            <a:endParaRPr lang="ru-RU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313709" y="159327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       </a:t>
            </a: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58982" y="651204"/>
            <a:ext cx="9587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 в городском поселении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2022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исполнено: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4530436" y="5229912"/>
            <a:ext cx="515850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мероприятие: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и 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физкультурно-оздоровительных </a:t>
            </a:r>
            <a:endParaRPr lang="ru-RU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мероприятий»»</a:t>
            </a:r>
            <a:r>
              <a:rPr lang="en-US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104,6 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pic>
        <p:nvPicPr>
          <p:cNvPr id="6146" name="Picture 2" descr="Переподготовка &amp;quot;Физическая культура и спорт&amp;quot; 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450" y="1690213"/>
            <a:ext cx="4481079" cy="2767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Всероссийский конкурс &amp;quot;Физическая культура и спорт–альтернатива пагубн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5089">
            <a:off x="240144" y="2269614"/>
            <a:ext cx="3775143" cy="2597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Триатлон беговой этап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0572">
            <a:off x="8080161" y="2546944"/>
            <a:ext cx="3603231" cy="2491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508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5B7362-01DC-0E4C-9B34-0DF3FD44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13</a:t>
            </a:fld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633250" y="0"/>
            <a:ext cx="76400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97526" y="803924"/>
            <a:ext cx="9365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общество в городском поселении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2021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 исполнено: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468168" y="2491618"/>
            <a:ext cx="1080019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мероприятие: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«Субсидии организациям в целях возмещения затрат по оказанию населению услуг эфирного вещания (ретрансляции) на территории городского поселения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63,0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12" name="Picture 11" descr="http://mosproftaxi.ru/userfiles/editor/large/107_svya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8087">
            <a:off x="963163" y="3838792"/>
            <a:ext cx="3308810" cy="2476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https://images.justlanded.com/classified_images/Espana/Servicios_Otros/Ayuda-Psicologica-Telefonica/photo/scaled_903934_18780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042">
            <a:off x="5582979" y="3862061"/>
            <a:ext cx="3714862" cy="2518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070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ru-RU" noProof="0" smtClean="0"/>
              <a:pPr/>
              <a:t>14</a:t>
            </a:fld>
            <a:endParaRPr lang="ru-RU" noProof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10326" y="46182"/>
            <a:ext cx="64654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</a:t>
            </a: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69402"/>
            <a:ext cx="10261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городским поселением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endParaRPr lang="en-US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года исполнено: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479083" y="2597215"/>
            <a:ext cx="290011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мероприятие:</a:t>
            </a:r>
            <a:endParaRPr lang="ru-RU" alt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для эффективного функционирования органов местного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17 423,4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pic>
        <p:nvPicPr>
          <p:cNvPr id="8194" name="Picture 2" descr="3 км от центра (Новоаганск)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2043033"/>
            <a:ext cx="6106679" cy="4088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762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ru-RU" noProof="0" smtClean="0"/>
              <a:pPr/>
              <a:t>15</a:t>
            </a:fld>
            <a:endParaRPr lang="ru-RU" noProof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93292" y="0"/>
            <a:ext cx="502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9526" y="704427"/>
            <a:ext cx="10270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муниципальной службы в городском поселении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endParaRPr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2022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исполнено: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20147" y="1790522"/>
            <a:ext cx="39655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Подпрограмма:</a:t>
            </a:r>
            <a:endParaRPr lang="ru-RU" alt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«Обеспечение деятельности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органов местного самоуправления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городского поселения» - 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19 996,9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тыс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руб.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620942" y="5338583"/>
            <a:ext cx="38417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Подпрограмма:</a:t>
            </a:r>
            <a:endParaRPr lang="ru-RU" alt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«Развитие муниципальной службы в городском поселении» - 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64,0 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тыс.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руб.</a:t>
            </a:r>
          </a:p>
        </p:txBody>
      </p:sp>
      <p:pic>
        <p:nvPicPr>
          <p:cNvPr id="11266" name="Picture 2" descr="В УлГУ состоялся &amp;quot;День открытых дверей&amp;quot; по направлению Государств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81" y="1657668"/>
            <a:ext cx="3592948" cy="35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...края разработаны модельные муниципальные нормативные правовые акты в сфе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1" y="4218079"/>
            <a:ext cx="2997346" cy="224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194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95582" y="98570"/>
            <a:ext cx="502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341744" y="633980"/>
            <a:ext cx="8515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«Культурное пространство»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2022 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 исполнено:</a:t>
            </a:r>
            <a:endParaRPr lang="ru-RU" alt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310995" y="1530106"/>
            <a:ext cx="213359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Подпрограмма:</a:t>
            </a:r>
            <a:endParaRPr lang="ru-RU" altLang="ru-RU" sz="18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свободы творчества и прав граждан на участие в культурной жизни</a:t>
            </a:r>
            <a:r>
              <a:rPr lang="ru-RU" alt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alt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294,3 </a:t>
            </a:r>
            <a:r>
              <a:rPr lang="ru-RU" alt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alt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20073" y="4136258"/>
            <a:ext cx="247534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Подпрограмма:</a:t>
            </a:r>
            <a:endParaRPr lang="ru-RU" alt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обеспечение культурно-досуговых потребностей жителей поселения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7 382,3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660344" y="5916180"/>
            <a:ext cx="45138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Подпрограмма:</a:t>
            </a:r>
            <a:endParaRPr lang="ru-RU" alt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«Обеспечение прав граждан на доступ к </a:t>
            </a:r>
          </a:p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культурным ценностям»- 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5 385,2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тыс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руб. </a:t>
            </a:r>
          </a:p>
        </p:txBody>
      </p:sp>
      <p:pic>
        <p:nvPicPr>
          <p:cNvPr id="12290" name="Picture 2" descr="Варьеган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89" y="1645588"/>
            <a:ext cx="3528293" cy="2352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#этноюгра - этнографический музей с. Варьёган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87" y="4162430"/>
            <a:ext cx="3448049" cy="2039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Тематическая программа «Танцы народов севера» 29 апреля 2021, Дом культуры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7" y="1490954"/>
            <a:ext cx="4044075" cy="2645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184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68219" y="241155"/>
            <a:ext cx="502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</a:t>
            </a: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26292" y="926098"/>
            <a:ext cx="7707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в сфере муниципальных финансов в городском поселении </a:t>
            </a:r>
            <a:r>
              <a:rPr lang="ru-RU" alt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endParaRPr lang="en-US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</a:t>
            </a: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года исполнено: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331854" y="2629844"/>
            <a:ext cx="36576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Подпрограмма:</a:t>
            </a:r>
          </a:p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эффективного управления муниципальными финансами, повышение устойчивости бюджета поселения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. руб.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sz="20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sz="20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08816" y="5443983"/>
            <a:ext cx="495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Подпрограмма: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муниципальными финансами в городском поселении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5 152,4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pic>
        <p:nvPicPr>
          <p:cNvPr id="13314" name="Picture 2" descr="25. В нашей школе прошло занятие по финансовой грамотности &amp;quot;Учимся счи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52" y="2698984"/>
            <a:ext cx="4154802" cy="233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26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666" y="209814"/>
            <a:ext cx="6908075" cy="442120"/>
          </a:xfrm>
        </p:spPr>
        <p:txBody>
          <a:bodyPr rtlCol="0"/>
          <a:lstStyle/>
          <a:p>
            <a:pPr algn="ctr"/>
            <a:r>
              <a:rPr lang="ru-RU" alt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поселения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8" name="Group 5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49246"/>
              </p:ext>
            </p:extLst>
          </p:nvPr>
        </p:nvGraphicFramePr>
        <p:xfrm>
          <a:off x="1490133" y="812800"/>
          <a:ext cx="7916862" cy="4643318"/>
        </p:xfrm>
        <a:graphic>
          <a:graphicData uri="http://schemas.openxmlformats.org/drawingml/2006/table">
            <a:tbl>
              <a:tblPr/>
              <a:tblGrid>
                <a:gridCol w="2926136">
                  <a:extLst>
                    <a:ext uri="{9D8B030D-6E8A-4147-A177-3AD203B41FA5}">
                      <a16:colId xmlns:a16="http://schemas.microsoft.com/office/drawing/2014/main" val="2489894729"/>
                    </a:ext>
                  </a:extLst>
                </a:gridCol>
                <a:gridCol w="2799073">
                  <a:extLst>
                    <a:ext uri="{9D8B030D-6E8A-4147-A177-3AD203B41FA5}">
                      <a16:colId xmlns:a16="http://schemas.microsoft.com/office/drawing/2014/main" val="2880473408"/>
                    </a:ext>
                  </a:extLst>
                </a:gridCol>
                <a:gridCol w="2191653">
                  <a:extLst>
                    <a:ext uri="{9D8B030D-6E8A-4147-A177-3AD203B41FA5}">
                      <a16:colId xmlns:a16="http://schemas.microsoft.com/office/drawing/2014/main" val="3574790911"/>
                    </a:ext>
                  </a:extLst>
                </a:gridCol>
              </a:tblGrid>
              <a:tr h="14574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91444" marR="91444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НА 01.10.2021 г.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91444" marR="91444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НА 01.10.2022 г.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44" marR="91444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693995"/>
                  </a:ext>
                </a:extLst>
              </a:tr>
              <a:tr h="6279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Общий объем доходов,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91444" marR="91444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143 472,9</a:t>
                      </a:r>
                    </a:p>
                  </a:txBody>
                  <a:tcPr marL="91444" marR="91444" marT="45723" marB="4572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147 094,5</a:t>
                      </a:r>
                    </a:p>
                  </a:txBody>
                  <a:tcPr marL="91444" marR="91444" marT="45723" marB="4572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1598360"/>
                  </a:ext>
                </a:extLst>
              </a:tr>
              <a:tr h="6279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и неналоговые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91444" marR="91444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21 920,7</a:t>
                      </a:r>
                    </a:p>
                  </a:txBody>
                  <a:tcPr marL="91444" marR="91444" marT="45723" marB="4572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30 814,1</a:t>
                      </a:r>
                    </a:p>
                  </a:txBody>
                  <a:tcPr marL="91444" marR="91444" marT="45723" marB="4572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703423"/>
                  </a:ext>
                </a:extLst>
              </a:tr>
              <a:tr h="4389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91444" marR="91444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121 552,2</a:t>
                      </a:r>
                    </a:p>
                  </a:txBody>
                  <a:tcPr marL="91444" marR="91444" marT="45723" marB="4572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116 280,4</a:t>
                      </a:r>
                    </a:p>
                  </a:txBody>
                  <a:tcPr marL="91444" marR="91444" marT="45723" marB="4572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1321039"/>
                  </a:ext>
                </a:extLst>
              </a:tr>
              <a:tr h="9205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Общий объем расходов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44" marR="91444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148 091,3</a:t>
                      </a:r>
                    </a:p>
                  </a:txBody>
                  <a:tcPr marL="91444" marR="91444" marT="45723" marB="4572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142 001,7</a:t>
                      </a:r>
                    </a:p>
                  </a:txBody>
                  <a:tcPr marL="91444" marR="91444" marT="45723" marB="4572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252005"/>
                  </a:ext>
                </a:extLst>
              </a:tr>
              <a:tr h="5221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Дефицит (-) Профицит (+)</a:t>
                      </a:r>
                    </a:p>
                  </a:txBody>
                  <a:tcPr marL="91444" marR="91444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4 618,4</a:t>
                      </a:r>
                    </a:p>
                  </a:txBody>
                  <a:tcPr marL="91444" marR="91444" marT="45723" marB="4572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5 092,7</a:t>
                      </a:r>
                    </a:p>
                  </a:txBody>
                  <a:tcPr marL="91444" marR="91444" marT="45723" marB="4572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65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558" y="166255"/>
            <a:ext cx="4073375" cy="626533"/>
          </a:xfrm>
        </p:spPr>
        <p:txBody>
          <a:bodyPr rtlCol="0"/>
          <a:lstStyle/>
          <a:p>
            <a:pPr rt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поселения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4555" y="2777933"/>
            <a:ext cx="5329382" cy="36268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- 17 103,0 тыс. руб.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налог на доходы физических лиц –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8 260,2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тыс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. руб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акцизы про подакцизным товарам –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6 804,9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тыс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. руб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налог на имущество физических лиц –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745,7 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тыс. руб.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транспортный налог –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207,0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тыс. руб.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земельный налог –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1 085,2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тыс. руб. </a:t>
            </a:r>
          </a:p>
          <a:p>
            <a:pPr algn="ctr"/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endPara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3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 txBox="1">
            <a:spLocks/>
          </p:cNvSpPr>
          <p:nvPr/>
        </p:nvSpPr>
        <p:spPr>
          <a:xfrm>
            <a:off x="627164" y="870165"/>
            <a:ext cx="9779183" cy="13738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отчётном периоде в местный бюджет поступило налоговых и неналоговых поступлений на сумму 30 814,1 тыс. руб.</a:t>
            </a:r>
          </a:p>
          <a:p>
            <a:pPr algn="ctr"/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 txBox="1">
            <a:spLocks/>
          </p:cNvSpPr>
          <p:nvPr/>
        </p:nvSpPr>
        <p:spPr>
          <a:xfrm>
            <a:off x="0" y="2777933"/>
            <a:ext cx="6804555" cy="4280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 - 13 711,1 тыс. руб.</a:t>
            </a: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от продажи материальных и нематериальных активов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 –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3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945,0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тыс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. руб.</a:t>
            </a:r>
          </a:p>
          <a:p>
            <a:pPr marL="285750" indent="-285750" algn="just">
              <a:spcBef>
                <a:spcPct val="20000"/>
              </a:spcBef>
              <a:buSzPct val="70000"/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от оказания платных услуг (работ)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и</a:t>
            </a:r>
          </a:p>
          <a:p>
            <a:pPr algn="just">
              <a:spcBef>
                <a:spcPct val="20000"/>
              </a:spcBef>
              <a:buSzPct val="70000"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компенсации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затрат государству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 –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812,4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ct val="20000"/>
              </a:spcBef>
              <a:buSzPct val="70000"/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от использовании имущества, находящегося в муниципальной собственности –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2 724,1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тыс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. руб.</a:t>
            </a:r>
          </a:p>
          <a:p>
            <a:pPr marL="285750" indent="-285750" algn="just">
              <a:spcBef>
                <a:spcPct val="20000"/>
              </a:spcBef>
              <a:buSzPct val="70000"/>
              <a:buFont typeface="Wingdings" panose="05000000000000000000" pitchFamily="2" charset="2"/>
              <a:buChar char="Ø"/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от прочих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поступлений:</a:t>
            </a:r>
          </a:p>
          <a:p>
            <a:pPr algn="just">
              <a:spcBef>
                <a:spcPct val="20000"/>
              </a:spcBef>
              <a:buSzPct val="70000"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штрафов, санкций возмещение ущерба)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 –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5 229,6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тыс. руб.</a:t>
            </a:r>
          </a:p>
          <a:p>
            <a:pPr algn="just">
              <a:spcBef>
                <a:spcPct val="20000"/>
              </a:spcBef>
              <a:buSzPct val="70000"/>
              <a:defRPr/>
            </a:pP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    </a:t>
            </a:r>
          </a:p>
          <a:p>
            <a:pPr>
              <a:spcBef>
                <a:spcPct val="20000"/>
              </a:spcBef>
              <a:buSzPct val="70000"/>
            </a:pP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endPara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endPara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endPara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920605">
            <a:off x="7115711" y="553104"/>
            <a:ext cx="4300433" cy="889473"/>
          </a:xfrm>
        </p:spPr>
        <p:txBody>
          <a:bodyPr rtlCol="0"/>
          <a:lstStyle/>
          <a:p>
            <a:pPr>
              <a:defRPr/>
            </a:pPr>
            <a:r>
              <a:rPr lang="ru-RU" alt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поселения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794494"/>
            <a:ext cx="7145234" cy="158911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отчётном периоде в местный бюджет поступило безвозмездных поступлений на сумму </a:t>
            </a:r>
            <a:endPara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116 280,4 тыс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78731668"/>
              </p:ext>
            </p:extLst>
          </p:nvPr>
        </p:nvGraphicFramePr>
        <p:xfrm>
          <a:off x="385164" y="2078181"/>
          <a:ext cx="7207126" cy="438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3047E-FBFD-4F79-BCA5-10E69740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0485" y="291486"/>
            <a:ext cx="11199273" cy="727364"/>
          </a:xfrm>
        </p:spPr>
        <p:txBody>
          <a:bodyPr rtlCol="0"/>
          <a:lstStyle/>
          <a:p>
            <a:pPr algn="ctr">
              <a:spcBef>
                <a:spcPts val="0"/>
              </a:spcBef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часть бюджета за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года 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исполнена на сумму 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142 001,7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A86E01-62BB-5145-A6C3-515717DD3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5</a:t>
            </a:fld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1317427"/>
              </p:ext>
            </p:extLst>
          </p:nvPr>
        </p:nvGraphicFramePr>
        <p:xfrm>
          <a:off x="-39103" y="1106779"/>
          <a:ext cx="4908255" cy="840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708936471"/>
              </p:ext>
            </p:extLst>
          </p:nvPr>
        </p:nvGraphicFramePr>
        <p:xfrm>
          <a:off x="4946078" y="1159985"/>
          <a:ext cx="6126195" cy="886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362183363"/>
              </p:ext>
            </p:extLst>
          </p:nvPr>
        </p:nvGraphicFramePr>
        <p:xfrm>
          <a:off x="262482" y="2259524"/>
          <a:ext cx="4901034" cy="886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275117003"/>
              </p:ext>
            </p:extLst>
          </p:nvPr>
        </p:nvGraphicFramePr>
        <p:xfrm>
          <a:off x="4600560" y="2264124"/>
          <a:ext cx="5225472" cy="767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79016691"/>
              </p:ext>
            </p:extLst>
          </p:nvPr>
        </p:nvGraphicFramePr>
        <p:xfrm>
          <a:off x="1849764" y="3467110"/>
          <a:ext cx="5966958" cy="886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379442229"/>
              </p:ext>
            </p:extLst>
          </p:nvPr>
        </p:nvGraphicFramePr>
        <p:xfrm>
          <a:off x="7785465" y="3119338"/>
          <a:ext cx="4081135" cy="80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048528868"/>
              </p:ext>
            </p:extLst>
          </p:nvPr>
        </p:nvGraphicFramePr>
        <p:xfrm>
          <a:off x="6295223" y="4551835"/>
          <a:ext cx="4777050" cy="886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1100532752"/>
              </p:ext>
            </p:extLst>
          </p:nvPr>
        </p:nvGraphicFramePr>
        <p:xfrm>
          <a:off x="338000" y="4784736"/>
          <a:ext cx="5565710" cy="886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2387248702"/>
              </p:ext>
            </p:extLst>
          </p:nvPr>
        </p:nvGraphicFramePr>
        <p:xfrm>
          <a:off x="3277873" y="5723451"/>
          <a:ext cx="5565710" cy="886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</p:spTree>
    <p:extLst>
      <p:ext uri="{BB962C8B-B14F-4D97-AF65-F5344CB8AC3E}">
        <p14:creationId xmlns:p14="http://schemas.microsoft.com/office/powerpoint/2010/main" val="152738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892" y="353291"/>
            <a:ext cx="9779183" cy="1881909"/>
          </a:xfrm>
        </p:spPr>
        <p:txBody>
          <a:bodyPr rtlCol="0"/>
          <a:lstStyle/>
          <a:p>
            <a:pPr algn="ctr">
              <a:spcBef>
                <a:spcPts val="0"/>
              </a:spcBef>
              <a:defRPr/>
            </a:pP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Муниципальная </a:t>
            </a:r>
            <a:r>
              <a:rPr lang="ru-RU" alt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программа</a:t>
            </a:r>
            <a:br>
              <a:rPr lang="ru-RU" alt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жизнедеятельности в городском поселении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2022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исполнено: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B6C709-8794-DF4E-A15C-6E648F09D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6</a:t>
            </a:fld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61618" y="1974271"/>
            <a:ext cx="11449381" cy="4564641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Подпрограмма: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Организация и обеспечение мероприятий в сфере гражданской обороны, защиты населения и территории поселения от чрезвычайных ситуаций –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169,9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defRPr/>
            </a:pPr>
            <a:endParaRPr lang="ru-RU" altLang="ru-RU" sz="1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defRPr/>
            </a:pPr>
            <a:endParaRPr lang="ru-RU" alt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defRPr/>
            </a:pPr>
            <a:endParaRPr lang="ru-RU" altLang="ru-RU" sz="1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defRPr/>
            </a:pPr>
            <a:endParaRPr lang="ru-RU" alt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defRPr/>
            </a:pPr>
            <a:endParaRPr lang="ru-RU" altLang="ru-RU" sz="1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defRPr/>
            </a:pPr>
            <a:endParaRPr lang="ru-RU" altLang="ru-RU" sz="1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defRPr/>
            </a:pPr>
            <a:endParaRPr lang="ru-RU" alt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defRPr/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Подпрограмма</a:t>
            </a: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:</a:t>
            </a:r>
            <a:endParaRPr lang="ru-RU" altLang="ru-RU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defRPr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Обеспечение первичных мер пожарной </a:t>
            </a: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безопасности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в границах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поселения-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721,7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тыс.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руб.</a:t>
            </a:r>
            <a:endParaRPr lang="ru-RU" sz="1800" dirty="0"/>
          </a:p>
        </p:txBody>
      </p:sp>
      <p:pic>
        <p:nvPicPr>
          <p:cNvPr id="1026" name="Picture 2" descr="Безопасность жизнедеятельности (заочная форма обучения)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91" y="2926094"/>
            <a:ext cx="4097235" cy="3612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раждан в области пожарной безопасности.Граждане обязаны:- соблюдать требов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655" y="2780146"/>
            <a:ext cx="4277804" cy="3205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917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F65A7-995A-9F45-891C-82D9B9D4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2881745"/>
            <a:ext cx="4582983" cy="1911927"/>
          </a:xfrm>
        </p:spPr>
        <p:txBody>
          <a:bodyPr rtlCol="0">
            <a:normAutofit fontScale="90000"/>
          </a:bodyPr>
          <a:lstStyle/>
          <a:p>
            <a:pPr algn="l"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Подпрограмма: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совершенствование условий для профилактики и обеспечения общественного порядка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228,7 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1185285" y="103897"/>
            <a:ext cx="8958552" cy="1925060"/>
          </a:xfrm>
        </p:spPr>
        <p:txBody>
          <a:bodyPr/>
          <a:lstStyle/>
          <a:p>
            <a:pPr algn="ctr"/>
            <a:r>
              <a:rPr lang="ru-RU" altLang="ru-RU" sz="28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Муниципальная </a:t>
            </a:r>
            <a:r>
              <a:rPr lang="ru-RU" altLang="ru-RU" sz="2800" b="1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программа</a:t>
            </a:r>
            <a:endParaRPr lang="ru-RU" alt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правонарушений в сфере общественного порядка в городском поселении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endParaRPr lang="ru-RU" altLang="ru-RU" sz="2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2022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исполнено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ts val="0"/>
              </a:spcBef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3AF65A7-995A-9F45-891C-82D9B9D40801}"/>
              </a:ext>
            </a:extLst>
          </p:cNvPr>
          <p:cNvSpPr txBox="1">
            <a:spLocks/>
          </p:cNvSpPr>
          <p:nvPr/>
        </p:nvSpPr>
        <p:spPr>
          <a:xfrm>
            <a:off x="729672" y="4299527"/>
            <a:ext cx="3896309" cy="2889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Подпрограмма: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законопослушного поведения участников дорожного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37,3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pic>
        <p:nvPicPr>
          <p:cNvPr id="6" name="Picture 9" descr="https://avatars.mds.yandex.net/get-zen_doc/96748/pub_5cf4b2b8b8994600afd77f73_5cf4b367a1d81200af09eefb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824" y="1905972"/>
            <a:ext cx="6725025" cy="4485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983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034" y="0"/>
            <a:ext cx="4745384" cy="1021484"/>
          </a:xfrm>
        </p:spPr>
        <p:txBody>
          <a:bodyPr rtlCol="0"/>
          <a:lstStyle/>
          <a:p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Муниципальная программа</a:t>
            </a:r>
            <a:b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7CCF58-9B83-4A4F-8CA9-3D9C9BB7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8</a:t>
            </a:fld>
            <a:endParaRPr lang="ru-RU"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 txBox="1">
            <a:spLocks/>
          </p:cNvSpPr>
          <p:nvPr/>
        </p:nvSpPr>
        <p:spPr>
          <a:xfrm>
            <a:off x="779481" y="663828"/>
            <a:ext cx="8923175" cy="1422400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терроризма и экстремизма, укрепление межнационального и межконфессионального согласия в городском поселении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r>
              <a:rPr lang="ru-RU" altLang="ru-RU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  <a:defRPr/>
            </a:pPr>
            <a:r>
              <a:rPr lang="ru-RU" alt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2022 </a:t>
            </a:r>
            <a:r>
              <a:rPr lang="ru-RU" alt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исполнено</a:t>
            </a:r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212436" y="2392724"/>
            <a:ext cx="42799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Подпрограмма:</a:t>
            </a:r>
            <a:endParaRPr lang="ru-RU" alt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терроризма в городском поселении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 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4276436" y="5554229"/>
            <a:ext cx="542622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Подпрограмма:</a:t>
            </a:r>
            <a:endParaRPr lang="ru-RU" alt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r>
              <a:rPr lang="ru-RU" altLang="ru-RU" sz="1600" dirty="0">
                <a:solidFill>
                  <a:srgbClr val="0F49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экстремизма, укрепление межнационального и межконфессионального согласия в городском поселении </a:t>
            </a:r>
            <a:r>
              <a:rPr lang="ru-RU" altLang="ru-RU" sz="1600" dirty="0" err="1">
                <a:solidFill>
                  <a:srgbClr val="0F49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r>
              <a:rPr lang="en-US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82,4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</a:p>
        </p:txBody>
      </p:sp>
      <p:pic>
        <p:nvPicPr>
          <p:cNvPr id="2050" name="Picture 2" descr="профилактика терроризм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284" y="2310678"/>
            <a:ext cx="3657600" cy="3048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рофилактика терроризм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6" y="3671887"/>
            <a:ext cx="3694546" cy="2867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69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308D1AB-33EC-174A-AFF4-6B9718A86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9</a:t>
            </a:fld>
            <a:endParaRPr lang="ru-RU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265218" y="92363"/>
            <a:ext cx="68233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</a:t>
            </a: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874640" y="696191"/>
            <a:ext cx="97841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транспортной системы  городского поселения </a:t>
            </a:r>
            <a:r>
              <a:rPr lang="ru-RU" alt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9 месяцев 2022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исполнено: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8016109" y="2237776"/>
            <a:ext cx="36576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Подпрограмма:</a:t>
            </a:r>
            <a:endParaRPr lang="ru-RU" alt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Автомобильные дороги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35 206,5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85711" y="5406703"/>
            <a:ext cx="528381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Подпрограмма:</a:t>
            </a:r>
            <a:endParaRPr lang="ru-RU" alt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«Транспортное обслуживание населения поселения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» - 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3 146,1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4098" name="Picture 2" descr="Дорога отремонтирован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66" y="3741479"/>
            <a:ext cx="4155108" cy="27977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овоаганск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5" y="2275328"/>
            <a:ext cx="4010028" cy="28650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2092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9457593_TF45331398_Win32" id="{3A7E0759-75B2-4566-923C-3451D643A8ED}" vid="{B382A2E4-62DA-452E-984E-11EE757E2A5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615295-94F6-4CE2-A1B1-6B7E1DAA5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5BAB77-79E1-4739-AA51-10C9079186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tf45331398_win32</Template>
  <TotalTime>0</TotalTime>
  <Words>974</Words>
  <Application>Microsoft Office PowerPoint</Application>
  <PresentationFormat>Широкоэкранный</PresentationFormat>
  <Paragraphs>214</Paragraphs>
  <Slides>17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Garamond</vt:lpstr>
      <vt:lpstr>Tenorite</vt:lpstr>
      <vt:lpstr>Times New Roman</vt:lpstr>
      <vt:lpstr>Wingdings</vt:lpstr>
      <vt:lpstr>Wingdings 2</vt:lpstr>
      <vt:lpstr>Wingdings 3</vt:lpstr>
      <vt:lpstr>Тема Office</vt:lpstr>
      <vt:lpstr>Отчет  об исполнении бюджета  городского поселения Новоаганск    за 9 месяцев 2022 года</vt:lpstr>
      <vt:lpstr>Бюджет поселения</vt:lpstr>
      <vt:lpstr>Бюджет поселения</vt:lpstr>
      <vt:lpstr>Бюджет поселения</vt:lpstr>
      <vt:lpstr>Расходная часть бюджета за 9 месяцев 2022 года   исполнена на сумму  142 001,7 тыс. руб.</vt:lpstr>
      <vt:lpstr>Муниципальная программа  «Безопасность жизнедеятельности в городском поселении Новоаганск»  за 9 месяцев 2022 года исполнено:  </vt:lpstr>
      <vt:lpstr>Подпрограмма: Создание и совершенствование условий для профилактики и обеспечения общественного порядка– 228,7  тыс. руб.      </vt:lpstr>
      <vt:lpstr>Муниципальная программа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2022-11-07T10:44:28Z</dcterms:created>
  <dcterms:modified xsi:type="dcterms:W3CDTF">2022-11-08T07:41:51Z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