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777" r:id="rId4"/>
  </p:sldMasterIdLst>
  <p:notesMasterIdLst>
    <p:notesMasterId r:id="rId22"/>
  </p:notesMasterIdLst>
  <p:handoutMasterIdLst>
    <p:handoutMasterId r:id="rId23"/>
  </p:handoutMasterIdLst>
  <p:sldIdLst>
    <p:sldId id="256" r:id="rId5"/>
    <p:sldId id="257" r:id="rId6"/>
    <p:sldId id="258" r:id="rId7"/>
    <p:sldId id="259" r:id="rId8"/>
    <p:sldId id="261" r:id="rId9"/>
    <p:sldId id="260" r:id="rId10"/>
    <p:sldId id="273" r:id="rId11"/>
    <p:sldId id="271" r:id="rId12"/>
    <p:sldId id="264" r:id="rId13"/>
    <p:sldId id="270" r:id="rId14"/>
    <p:sldId id="265" r:id="rId15"/>
    <p:sldId id="266" r:id="rId16"/>
    <p:sldId id="267" r:id="rId17"/>
    <p:sldId id="276" r:id="rId18"/>
    <p:sldId id="277" r:id="rId19"/>
    <p:sldId id="275" r:id="rId20"/>
    <p:sldId id="278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Автор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93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43"/>
    <p:restoredTop sz="94718"/>
  </p:normalViewPr>
  <p:slideViewPr>
    <p:cSldViewPr snapToGrid="0">
      <p:cViewPr varScale="1">
        <p:scale>
          <a:sx n="83" d="100"/>
          <a:sy n="83" d="100"/>
        </p:scale>
        <p:origin x="98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6" d="100"/>
        <a:sy n="126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383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92BD66-8988-402F-BF11-BBF775FF84A4}" type="doc">
      <dgm:prSet loTypeId="urn:microsoft.com/office/officeart/2005/8/layout/matrix1" loCatId="matrix" qsTypeId="urn:microsoft.com/office/officeart/2009/2/quickstyle/3d8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D1417E0-880E-46E6-AB44-3CE9B052E749}">
      <dgm:prSet phldrT="[Текст]"/>
      <dgm:spPr/>
      <dgm:t>
        <a:bodyPr/>
        <a:lstStyle/>
        <a:p>
          <a:r>
            <a:rPr lang="ru-RU" dirty="0" smtClean="0"/>
            <a:t>Безвозмездные поступления</a:t>
          </a:r>
          <a:endParaRPr lang="ru-RU" dirty="0"/>
        </a:p>
      </dgm:t>
    </dgm:pt>
    <dgm:pt modelId="{BC79D7C1-5D04-4734-84F5-A898D52E20E0}" type="parTrans" cxnId="{0D03DC4E-D965-4C7A-80FB-C8FC23798F76}">
      <dgm:prSet/>
      <dgm:spPr/>
      <dgm:t>
        <a:bodyPr/>
        <a:lstStyle/>
        <a:p>
          <a:endParaRPr lang="ru-RU"/>
        </a:p>
      </dgm:t>
    </dgm:pt>
    <dgm:pt modelId="{088971C7-2052-4389-BCB5-B5A4CF98A0EE}" type="sibTrans" cxnId="{0D03DC4E-D965-4C7A-80FB-C8FC23798F76}">
      <dgm:prSet/>
      <dgm:spPr/>
      <dgm:t>
        <a:bodyPr/>
        <a:lstStyle/>
        <a:p>
          <a:endParaRPr lang="ru-RU"/>
        </a:p>
      </dgm:t>
    </dgm:pt>
    <dgm:pt modelId="{8ECE15B0-6884-4FD3-97A8-39A7E7954C38}">
      <dgm:prSet phldrT="[Текст]"/>
      <dgm:spPr/>
      <dgm:t>
        <a:bodyPr/>
        <a:lstStyle/>
        <a:p>
          <a:r>
            <a:rPr lang="ru-RU" dirty="0" smtClean="0"/>
            <a:t>Субсидии</a:t>
          </a:r>
        </a:p>
        <a:p>
          <a:r>
            <a:rPr lang="ru-RU" dirty="0" smtClean="0"/>
            <a:t>51,2 тыс. руб.</a:t>
          </a:r>
          <a:endParaRPr lang="ru-RU" dirty="0"/>
        </a:p>
      </dgm:t>
    </dgm:pt>
    <dgm:pt modelId="{1C7779B9-BFFA-4228-A72B-612DED47E135}" type="parTrans" cxnId="{98A3CF12-52C6-402F-B9EF-FAD30E7B764B}">
      <dgm:prSet/>
      <dgm:spPr/>
      <dgm:t>
        <a:bodyPr/>
        <a:lstStyle/>
        <a:p>
          <a:endParaRPr lang="ru-RU"/>
        </a:p>
      </dgm:t>
    </dgm:pt>
    <dgm:pt modelId="{9DE7BE57-78AC-470E-AE72-B53C01CEAD23}" type="sibTrans" cxnId="{98A3CF12-52C6-402F-B9EF-FAD30E7B764B}">
      <dgm:prSet/>
      <dgm:spPr/>
      <dgm:t>
        <a:bodyPr/>
        <a:lstStyle/>
        <a:p>
          <a:endParaRPr lang="ru-RU"/>
        </a:p>
      </dgm:t>
    </dgm:pt>
    <dgm:pt modelId="{06369C71-3261-41A8-BC7A-A34D4CCD46A0}">
      <dgm:prSet phldrT="[Текст]"/>
      <dgm:spPr/>
      <dgm:t>
        <a:bodyPr/>
        <a:lstStyle/>
        <a:p>
          <a:r>
            <a:rPr lang="ru-RU" dirty="0" smtClean="0"/>
            <a:t>Субвенции</a:t>
          </a:r>
        </a:p>
        <a:p>
          <a:r>
            <a:rPr lang="ru-RU" dirty="0" smtClean="0"/>
            <a:t>761,9  тыс. руб.</a:t>
          </a:r>
          <a:endParaRPr lang="ru-RU" dirty="0"/>
        </a:p>
      </dgm:t>
    </dgm:pt>
    <dgm:pt modelId="{FE2FE41C-72C2-4368-BE7D-F6C9A45E482A}" type="parTrans" cxnId="{AA07A616-40A8-4518-97B3-914288E684E3}">
      <dgm:prSet/>
      <dgm:spPr/>
      <dgm:t>
        <a:bodyPr/>
        <a:lstStyle/>
        <a:p>
          <a:endParaRPr lang="ru-RU"/>
        </a:p>
      </dgm:t>
    </dgm:pt>
    <dgm:pt modelId="{E286132E-9EBA-4C0B-B128-4771DC9C776E}" type="sibTrans" cxnId="{AA07A616-40A8-4518-97B3-914288E684E3}">
      <dgm:prSet/>
      <dgm:spPr/>
      <dgm:t>
        <a:bodyPr/>
        <a:lstStyle/>
        <a:p>
          <a:endParaRPr lang="ru-RU"/>
        </a:p>
      </dgm:t>
    </dgm:pt>
    <dgm:pt modelId="{DCEBBA64-B19A-4B59-83E5-7D31D9015B13}">
      <dgm:prSet phldrT="[Текст]"/>
      <dgm:spPr/>
      <dgm:t>
        <a:bodyPr/>
        <a:lstStyle/>
        <a:p>
          <a:r>
            <a:rPr lang="ru-RU" dirty="0" smtClean="0"/>
            <a:t>Дотации</a:t>
          </a:r>
        </a:p>
        <a:p>
          <a:r>
            <a:rPr lang="ru-RU" dirty="0" smtClean="0"/>
            <a:t>61 434,1 тыс. руб.</a:t>
          </a:r>
          <a:endParaRPr lang="ru-RU" dirty="0"/>
        </a:p>
      </dgm:t>
    </dgm:pt>
    <dgm:pt modelId="{FA5F07D3-42F9-41AD-AA98-DD16DAC73375}" type="parTrans" cxnId="{814B6B0C-206C-420F-99EC-DCB1187D8A3F}">
      <dgm:prSet/>
      <dgm:spPr/>
      <dgm:t>
        <a:bodyPr/>
        <a:lstStyle/>
        <a:p>
          <a:endParaRPr lang="ru-RU"/>
        </a:p>
      </dgm:t>
    </dgm:pt>
    <dgm:pt modelId="{38B97AF7-6221-4372-854B-9094FBFC63DA}" type="sibTrans" cxnId="{814B6B0C-206C-420F-99EC-DCB1187D8A3F}">
      <dgm:prSet/>
      <dgm:spPr/>
      <dgm:t>
        <a:bodyPr/>
        <a:lstStyle/>
        <a:p>
          <a:endParaRPr lang="ru-RU"/>
        </a:p>
      </dgm:t>
    </dgm:pt>
    <dgm:pt modelId="{A2BB6FA3-5DDE-48F2-8482-7636DBA3BCC0}">
      <dgm:prSet phldrT="[Текст]"/>
      <dgm:spPr/>
      <dgm:t>
        <a:bodyPr/>
        <a:lstStyle/>
        <a:p>
          <a:r>
            <a:rPr lang="ru-RU" dirty="0" smtClean="0"/>
            <a:t>Иные </a:t>
          </a:r>
        </a:p>
        <a:p>
          <a:r>
            <a:rPr lang="ru-RU" dirty="0" smtClean="0"/>
            <a:t>105 126,6 тыс. руб.</a:t>
          </a:r>
          <a:endParaRPr lang="ru-RU" dirty="0"/>
        </a:p>
      </dgm:t>
    </dgm:pt>
    <dgm:pt modelId="{75C0C843-F1EF-4ED0-A2C2-C95630D143A6}" type="parTrans" cxnId="{394A3010-0D49-4CCD-8913-C816C7AE4864}">
      <dgm:prSet/>
      <dgm:spPr/>
      <dgm:t>
        <a:bodyPr/>
        <a:lstStyle/>
        <a:p>
          <a:endParaRPr lang="ru-RU"/>
        </a:p>
      </dgm:t>
    </dgm:pt>
    <dgm:pt modelId="{ADEBF2CC-98A4-4B02-958A-C8BE585F4969}" type="sibTrans" cxnId="{394A3010-0D49-4CCD-8913-C816C7AE4864}">
      <dgm:prSet/>
      <dgm:spPr/>
      <dgm:t>
        <a:bodyPr/>
        <a:lstStyle/>
        <a:p>
          <a:endParaRPr lang="ru-RU"/>
        </a:p>
      </dgm:t>
    </dgm:pt>
    <dgm:pt modelId="{B1B371CC-C12F-4F2A-8239-E6B764CBBE91}" type="pres">
      <dgm:prSet presAssocID="{3992BD66-8988-402F-BF11-BBF775FF84A4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F47C791-0B94-431F-96C1-8863575BA71F}" type="pres">
      <dgm:prSet presAssocID="{3992BD66-8988-402F-BF11-BBF775FF84A4}" presName="matrix" presStyleCnt="0"/>
      <dgm:spPr/>
      <dgm:t>
        <a:bodyPr/>
        <a:lstStyle/>
        <a:p>
          <a:endParaRPr lang="ru-RU"/>
        </a:p>
      </dgm:t>
    </dgm:pt>
    <dgm:pt modelId="{114106AE-7C42-4432-B886-EC7ECDE25793}" type="pres">
      <dgm:prSet presAssocID="{3992BD66-8988-402F-BF11-BBF775FF84A4}" presName="tile1" presStyleLbl="node1" presStyleIdx="0" presStyleCnt="4"/>
      <dgm:spPr/>
      <dgm:t>
        <a:bodyPr/>
        <a:lstStyle/>
        <a:p>
          <a:endParaRPr lang="ru-RU"/>
        </a:p>
      </dgm:t>
    </dgm:pt>
    <dgm:pt modelId="{133FEE04-332E-4D57-B34E-EF848381DEAB}" type="pres">
      <dgm:prSet presAssocID="{3992BD66-8988-402F-BF11-BBF775FF84A4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645A2F-08FB-4527-9BC4-E803B5904282}" type="pres">
      <dgm:prSet presAssocID="{3992BD66-8988-402F-BF11-BBF775FF84A4}" presName="tile2" presStyleLbl="node1" presStyleIdx="1" presStyleCnt="4" custLinFactNeighborX="0" custLinFactNeighborY="-502"/>
      <dgm:spPr/>
      <dgm:t>
        <a:bodyPr/>
        <a:lstStyle/>
        <a:p>
          <a:endParaRPr lang="ru-RU"/>
        </a:p>
      </dgm:t>
    </dgm:pt>
    <dgm:pt modelId="{0B994254-79AD-4040-AA6D-0AE78489146E}" type="pres">
      <dgm:prSet presAssocID="{3992BD66-8988-402F-BF11-BBF775FF84A4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BFACC5-315A-4FA1-AC53-4D83BE999E44}" type="pres">
      <dgm:prSet presAssocID="{3992BD66-8988-402F-BF11-BBF775FF84A4}" presName="tile3" presStyleLbl="node1" presStyleIdx="2" presStyleCnt="4"/>
      <dgm:spPr/>
      <dgm:t>
        <a:bodyPr/>
        <a:lstStyle/>
        <a:p>
          <a:endParaRPr lang="ru-RU"/>
        </a:p>
      </dgm:t>
    </dgm:pt>
    <dgm:pt modelId="{E6EE69AC-BCC6-4B57-B846-229DDF2A884C}" type="pres">
      <dgm:prSet presAssocID="{3992BD66-8988-402F-BF11-BBF775FF84A4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76CB55-BC56-4090-808C-969ABC421520}" type="pres">
      <dgm:prSet presAssocID="{3992BD66-8988-402F-BF11-BBF775FF84A4}" presName="tile4" presStyleLbl="node1" presStyleIdx="3" presStyleCnt="4"/>
      <dgm:spPr/>
      <dgm:t>
        <a:bodyPr/>
        <a:lstStyle/>
        <a:p>
          <a:endParaRPr lang="ru-RU"/>
        </a:p>
      </dgm:t>
    </dgm:pt>
    <dgm:pt modelId="{BB29E458-4C2B-4A5E-9DE6-C1554CDE90D5}" type="pres">
      <dgm:prSet presAssocID="{3992BD66-8988-402F-BF11-BBF775FF84A4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83B7A8-B679-44BE-B6B8-F4F17A725061}" type="pres">
      <dgm:prSet presAssocID="{3992BD66-8988-402F-BF11-BBF775FF84A4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DE8636E7-EA0D-4CD1-9DB8-59B9B6B2F83D}" type="presOf" srcId="{CD1417E0-880E-46E6-AB44-3CE9B052E749}" destId="{9683B7A8-B679-44BE-B6B8-F4F17A725061}" srcOrd="0" destOrd="0" presId="urn:microsoft.com/office/officeart/2005/8/layout/matrix1"/>
    <dgm:cxn modelId="{AD56D128-E0DE-4F7A-8622-780910B28382}" type="presOf" srcId="{06369C71-3261-41A8-BC7A-A34D4CCD46A0}" destId="{0B994254-79AD-4040-AA6D-0AE78489146E}" srcOrd="1" destOrd="0" presId="urn:microsoft.com/office/officeart/2005/8/layout/matrix1"/>
    <dgm:cxn modelId="{D116BFF8-324D-4E62-8046-7489C6AAB93C}" type="presOf" srcId="{8ECE15B0-6884-4FD3-97A8-39A7E7954C38}" destId="{133FEE04-332E-4D57-B34E-EF848381DEAB}" srcOrd="1" destOrd="0" presId="urn:microsoft.com/office/officeart/2005/8/layout/matrix1"/>
    <dgm:cxn modelId="{BAD4C3D9-74D4-4E66-AA30-F7D192CA60A2}" type="presOf" srcId="{A2BB6FA3-5DDE-48F2-8482-7636DBA3BCC0}" destId="{BB29E458-4C2B-4A5E-9DE6-C1554CDE90D5}" srcOrd="1" destOrd="0" presId="urn:microsoft.com/office/officeart/2005/8/layout/matrix1"/>
    <dgm:cxn modelId="{367FDC19-79CD-418C-A058-4ADC90820FFA}" type="presOf" srcId="{06369C71-3261-41A8-BC7A-A34D4CCD46A0}" destId="{D7645A2F-08FB-4527-9BC4-E803B5904282}" srcOrd="0" destOrd="0" presId="urn:microsoft.com/office/officeart/2005/8/layout/matrix1"/>
    <dgm:cxn modelId="{814B6B0C-206C-420F-99EC-DCB1187D8A3F}" srcId="{CD1417E0-880E-46E6-AB44-3CE9B052E749}" destId="{DCEBBA64-B19A-4B59-83E5-7D31D9015B13}" srcOrd="2" destOrd="0" parTransId="{FA5F07D3-42F9-41AD-AA98-DD16DAC73375}" sibTransId="{38B97AF7-6221-4372-854B-9094FBFC63DA}"/>
    <dgm:cxn modelId="{09F2A608-99B3-4F41-BFB5-BADC77105550}" type="presOf" srcId="{A2BB6FA3-5DDE-48F2-8482-7636DBA3BCC0}" destId="{1876CB55-BC56-4090-808C-969ABC421520}" srcOrd="0" destOrd="0" presId="urn:microsoft.com/office/officeart/2005/8/layout/matrix1"/>
    <dgm:cxn modelId="{394A3010-0D49-4CCD-8913-C816C7AE4864}" srcId="{CD1417E0-880E-46E6-AB44-3CE9B052E749}" destId="{A2BB6FA3-5DDE-48F2-8482-7636DBA3BCC0}" srcOrd="3" destOrd="0" parTransId="{75C0C843-F1EF-4ED0-A2C2-C95630D143A6}" sibTransId="{ADEBF2CC-98A4-4B02-958A-C8BE585F4969}"/>
    <dgm:cxn modelId="{0D03DC4E-D965-4C7A-80FB-C8FC23798F76}" srcId="{3992BD66-8988-402F-BF11-BBF775FF84A4}" destId="{CD1417E0-880E-46E6-AB44-3CE9B052E749}" srcOrd="0" destOrd="0" parTransId="{BC79D7C1-5D04-4734-84F5-A898D52E20E0}" sibTransId="{088971C7-2052-4389-BCB5-B5A4CF98A0EE}"/>
    <dgm:cxn modelId="{98A3CF12-52C6-402F-B9EF-FAD30E7B764B}" srcId="{CD1417E0-880E-46E6-AB44-3CE9B052E749}" destId="{8ECE15B0-6884-4FD3-97A8-39A7E7954C38}" srcOrd="0" destOrd="0" parTransId="{1C7779B9-BFFA-4228-A72B-612DED47E135}" sibTransId="{9DE7BE57-78AC-470E-AE72-B53C01CEAD23}"/>
    <dgm:cxn modelId="{5C1669C8-6307-4CCC-8FBC-56C76EDF264C}" type="presOf" srcId="{DCEBBA64-B19A-4B59-83E5-7D31D9015B13}" destId="{38BFACC5-315A-4FA1-AC53-4D83BE999E44}" srcOrd="0" destOrd="0" presId="urn:microsoft.com/office/officeart/2005/8/layout/matrix1"/>
    <dgm:cxn modelId="{AA07A616-40A8-4518-97B3-914288E684E3}" srcId="{CD1417E0-880E-46E6-AB44-3CE9B052E749}" destId="{06369C71-3261-41A8-BC7A-A34D4CCD46A0}" srcOrd="1" destOrd="0" parTransId="{FE2FE41C-72C2-4368-BE7D-F6C9A45E482A}" sibTransId="{E286132E-9EBA-4C0B-B128-4771DC9C776E}"/>
    <dgm:cxn modelId="{F1163B66-37DC-4DA3-BF06-6E7285BD9E13}" type="presOf" srcId="{8ECE15B0-6884-4FD3-97A8-39A7E7954C38}" destId="{114106AE-7C42-4432-B886-EC7ECDE25793}" srcOrd="0" destOrd="0" presId="urn:microsoft.com/office/officeart/2005/8/layout/matrix1"/>
    <dgm:cxn modelId="{52DECD56-8FC7-41DA-A1E9-FDB127A58ECB}" type="presOf" srcId="{DCEBBA64-B19A-4B59-83E5-7D31D9015B13}" destId="{E6EE69AC-BCC6-4B57-B846-229DDF2A884C}" srcOrd="1" destOrd="0" presId="urn:microsoft.com/office/officeart/2005/8/layout/matrix1"/>
    <dgm:cxn modelId="{CA9823D5-E07C-482C-AFFE-9006BDC7FF9F}" type="presOf" srcId="{3992BD66-8988-402F-BF11-BBF775FF84A4}" destId="{B1B371CC-C12F-4F2A-8239-E6B764CBBE91}" srcOrd="0" destOrd="0" presId="urn:microsoft.com/office/officeart/2005/8/layout/matrix1"/>
    <dgm:cxn modelId="{DEB1ED90-C5A3-48D0-A23F-35C875CBAA44}" type="presParOf" srcId="{B1B371CC-C12F-4F2A-8239-E6B764CBBE91}" destId="{FF47C791-0B94-431F-96C1-8863575BA71F}" srcOrd="0" destOrd="0" presId="urn:microsoft.com/office/officeart/2005/8/layout/matrix1"/>
    <dgm:cxn modelId="{F811811E-57E7-4B20-84B0-446320DE4D31}" type="presParOf" srcId="{FF47C791-0B94-431F-96C1-8863575BA71F}" destId="{114106AE-7C42-4432-B886-EC7ECDE25793}" srcOrd="0" destOrd="0" presId="urn:microsoft.com/office/officeart/2005/8/layout/matrix1"/>
    <dgm:cxn modelId="{9F46C803-9B52-4893-A9E0-EB1482FC7AF5}" type="presParOf" srcId="{FF47C791-0B94-431F-96C1-8863575BA71F}" destId="{133FEE04-332E-4D57-B34E-EF848381DEAB}" srcOrd="1" destOrd="0" presId="urn:microsoft.com/office/officeart/2005/8/layout/matrix1"/>
    <dgm:cxn modelId="{6F59F38E-0FF5-46BA-9746-F3E7600EA5CE}" type="presParOf" srcId="{FF47C791-0B94-431F-96C1-8863575BA71F}" destId="{D7645A2F-08FB-4527-9BC4-E803B5904282}" srcOrd="2" destOrd="0" presId="urn:microsoft.com/office/officeart/2005/8/layout/matrix1"/>
    <dgm:cxn modelId="{29A66148-A74E-4E0B-BDF1-176A59C514A7}" type="presParOf" srcId="{FF47C791-0B94-431F-96C1-8863575BA71F}" destId="{0B994254-79AD-4040-AA6D-0AE78489146E}" srcOrd="3" destOrd="0" presId="urn:microsoft.com/office/officeart/2005/8/layout/matrix1"/>
    <dgm:cxn modelId="{43106CF9-3558-4049-B3F9-EA154F431A84}" type="presParOf" srcId="{FF47C791-0B94-431F-96C1-8863575BA71F}" destId="{38BFACC5-315A-4FA1-AC53-4D83BE999E44}" srcOrd="4" destOrd="0" presId="urn:microsoft.com/office/officeart/2005/8/layout/matrix1"/>
    <dgm:cxn modelId="{7AFE36B8-0997-4F98-8D94-F87110B7D26D}" type="presParOf" srcId="{FF47C791-0B94-431F-96C1-8863575BA71F}" destId="{E6EE69AC-BCC6-4B57-B846-229DDF2A884C}" srcOrd="5" destOrd="0" presId="urn:microsoft.com/office/officeart/2005/8/layout/matrix1"/>
    <dgm:cxn modelId="{CDF6BEFC-B075-406F-9F3F-90C8317B8F22}" type="presParOf" srcId="{FF47C791-0B94-431F-96C1-8863575BA71F}" destId="{1876CB55-BC56-4090-808C-969ABC421520}" srcOrd="6" destOrd="0" presId="urn:microsoft.com/office/officeart/2005/8/layout/matrix1"/>
    <dgm:cxn modelId="{04398BF1-41AA-4AD4-B5B7-5DAEF9FEB997}" type="presParOf" srcId="{FF47C791-0B94-431F-96C1-8863575BA71F}" destId="{BB29E458-4C2B-4A5E-9DE6-C1554CDE90D5}" srcOrd="7" destOrd="0" presId="urn:microsoft.com/office/officeart/2005/8/layout/matrix1"/>
    <dgm:cxn modelId="{09DF4BD8-1C7C-42CA-95DB-352CBC20100A}" type="presParOf" srcId="{B1B371CC-C12F-4F2A-8239-E6B764CBBE91}" destId="{9683B7A8-B679-44BE-B6B8-F4F17A725061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621DD55-433B-4B38-88AF-53D80DECDBC5}" type="doc">
      <dgm:prSet loTypeId="urn:microsoft.com/office/officeart/2005/8/layout/hList9" loCatId="list" qsTypeId="urn:microsoft.com/office/officeart/2005/8/quickstyle/3d6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6AACE3E9-C7A5-4990-A951-8EEE3CDAC21E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5 037,8  тыс. руб.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7F27DD-DA14-4FFE-A831-577EBC14DE43}" type="parTrans" cxnId="{2277AE05-1AF8-4B11-A324-445E1BF089FB}">
      <dgm:prSet/>
      <dgm:spPr/>
      <dgm:t>
        <a:bodyPr/>
        <a:lstStyle/>
        <a:p>
          <a:endParaRPr lang="ru-RU"/>
        </a:p>
      </dgm:t>
    </dgm:pt>
    <dgm:pt modelId="{EEFF0E7C-087B-4430-846B-73876CA00798}" type="sibTrans" cxnId="{2277AE05-1AF8-4B11-A324-445E1BF089FB}">
      <dgm:prSet/>
      <dgm:spPr/>
      <dgm:t>
        <a:bodyPr/>
        <a:lstStyle/>
        <a:p>
          <a:endParaRPr lang="ru-RU"/>
        </a:p>
      </dgm:t>
    </dgm:pt>
    <dgm:pt modelId="{B85EA07B-60E4-445F-B89B-25599048C3CE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Охрана окружающей среды  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096C9D-F53D-47A4-A62F-C6DE59AC1E34}" type="parTrans" cxnId="{C4452BFF-DDC7-42D8-B586-71F24DE0E3B3}">
      <dgm:prSet/>
      <dgm:spPr/>
      <dgm:t>
        <a:bodyPr/>
        <a:lstStyle/>
        <a:p>
          <a:endParaRPr lang="ru-RU"/>
        </a:p>
      </dgm:t>
    </dgm:pt>
    <dgm:pt modelId="{4E18C277-1640-4CDA-92E1-E0BAA2ABCE36}" type="sibTrans" cxnId="{C4452BFF-DDC7-42D8-B586-71F24DE0E3B3}">
      <dgm:prSet/>
      <dgm:spPr/>
      <dgm:t>
        <a:bodyPr/>
        <a:lstStyle/>
        <a:p>
          <a:endParaRPr lang="ru-RU"/>
        </a:p>
      </dgm:t>
    </dgm:pt>
    <dgm:pt modelId="{B5335223-4294-4BB6-985C-90B68090E03A}" type="pres">
      <dgm:prSet presAssocID="{0621DD55-433B-4B38-88AF-53D80DECDBC5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4E56324D-0779-4C1A-9702-894D5330CC35}" type="pres">
      <dgm:prSet presAssocID="{6AACE3E9-C7A5-4990-A951-8EEE3CDAC21E}" presName="posSpace" presStyleCnt="0"/>
      <dgm:spPr/>
      <dgm:t>
        <a:bodyPr/>
        <a:lstStyle/>
        <a:p>
          <a:endParaRPr lang="ru-RU"/>
        </a:p>
      </dgm:t>
    </dgm:pt>
    <dgm:pt modelId="{15CDBC9D-6B73-4203-836C-B086676B3FD0}" type="pres">
      <dgm:prSet presAssocID="{6AACE3E9-C7A5-4990-A951-8EEE3CDAC21E}" presName="vertFlow" presStyleCnt="0"/>
      <dgm:spPr/>
      <dgm:t>
        <a:bodyPr/>
        <a:lstStyle/>
        <a:p>
          <a:endParaRPr lang="ru-RU"/>
        </a:p>
      </dgm:t>
    </dgm:pt>
    <dgm:pt modelId="{AC803B67-263F-4D26-B46A-5F047F68C66A}" type="pres">
      <dgm:prSet presAssocID="{6AACE3E9-C7A5-4990-A951-8EEE3CDAC21E}" presName="topSpace" presStyleCnt="0"/>
      <dgm:spPr/>
      <dgm:t>
        <a:bodyPr/>
        <a:lstStyle/>
        <a:p>
          <a:endParaRPr lang="ru-RU"/>
        </a:p>
      </dgm:t>
    </dgm:pt>
    <dgm:pt modelId="{776669ED-B2F7-494E-92DF-30814BFB753F}" type="pres">
      <dgm:prSet presAssocID="{6AACE3E9-C7A5-4990-A951-8EEE3CDAC21E}" presName="firstComp" presStyleCnt="0"/>
      <dgm:spPr/>
      <dgm:t>
        <a:bodyPr/>
        <a:lstStyle/>
        <a:p>
          <a:endParaRPr lang="ru-RU"/>
        </a:p>
      </dgm:t>
    </dgm:pt>
    <dgm:pt modelId="{7E8A8EEA-8162-4945-AF74-EF8F95817ED6}" type="pres">
      <dgm:prSet presAssocID="{6AACE3E9-C7A5-4990-A951-8EEE3CDAC21E}" presName="firstChild" presStyleLbl="bgAccFollowNode1" presStyleIdx="0" presStyleCnt="1" custScaleX="237890" custScaleY="144505" custLinFactNeighborX="-2295" custLinFactNeighborY="-45858"/>
      <dgm:spPr/>
      <dgm:t>
        <a:bodyPr/>
        <a:lstStyle/>
        <a:p>
          <a:endParaRPr lang="ru-RU"/>
        </a:p>
      </dgm:t>
    </dgm:pt>
    <dgm:pt modelId="{0A08A12C-AB2C-4C64-B6D4-5D440AE8A61A}" type="pres">
      <dgm:prSet presAssocID="{6AACE3E9-C7A5-4990-A951-8EEE3CDAC21E}" presName="firstChildTx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7734E1-C7C6-4AF2-9110-F926750A7C37}" type="pres">
      <dgm:prSet presAssocID="{6AACE3E9-C7A5-4990-A951-8EEE3CDAC21E}" presName="negSpace" presStyleCnt="0"/>
      <dgm:spPr/>
      <dgm:t>
        <a:bodyPr/>
        <a:lstStyle/>
        <a:p>
          <a:endParaRPr lang="ru-RU"/>
        </a:p>
      </dgm:t>
    </dgm:pt>
    <dgm:pt modelId="{5FCDCECD-BCA5-48B4-9070-00B951B6E976}" type="pres">
      <dgm:prSet presAssocID="{6AACE3E9-C7A5-4990-A951-8EEE3CDAC21E}" presName="circle" presStyleLbl="node1" presStyleIdx="0" presStyleCnt="1" custScaleX="241241" custScaleY="156408" custLinFactNeighborX="50032" custLinFactNeighborY="4199"/>
      <dgm:spPr/>
      <dgm:t>
        <a:bodyPr/>
        <a:lstStyle/>
        <a:p>
          <a:endParaRPr lang="ru-RU"/>
        </a:p>
      </dgm:t>
    </dgm:pt>
  </dgm:ptLst>
  <dgm:cxnLst>
    <dgm:cxn modelId="{C4452BFF-DDC7-42D8-B586-71F24DE0E3B3}" srcId="{6AACE3E9-C7A5-4990-A951-8EEE3CDAC21E}" destId="{B85EA07B-60E4-445F-B89B-25599048C3CE}" srcOrd="0" destOrd="0" parTransId="{50096C9D-F53D-47A4-A62F-C6DE59AC1E34}" sibTransId="{4E18C277-1640-4CDA-92E1-E0BAA2ABCE36}"/>
    <dgm:cxn modelId="{2277AE05-1AF8-4B11-A324-445E1BF089FB}" srcId="{0621DD55-433B-4B38-88AF-53D80DECDBC5}" destId="{6AACE3E9-C7A5-4990-A951-8EEE3CDAC21E}" srcOrd="0" destOrd="0" parTransId="{477F27DD-DA14-4FFE-A831-577EBC14DE43}" sibTransId="{EEFF0E7C-087B-4430-846B-73876CA00798}"/>
    <dgm:cxn modelId="{A31C4F45-75BF-4BD3-BADC-CCD9B3B36110}" type="presOf" srcId="{6AACE3E9-C7A5-4990-A951-8EEE3CDAC21E}" destId="{5FCDCECD-BCA5-48B4-9070-00B951B6E976}" srcOrd="0" destOrd="0" presId="urn:microsoft.com/office/officeart/2005/8/layout/hList9"/>
    <dgm:cxn modelId="{6A2EEF6F-C3AB-45D6-A01C-C29CA26E6319}" type="presOf" srcId="{B85EA07B-60E4-445F-B89B-25599048C3CE}" destId="{0A08A12C-AB2C-4C64-B6D4-5D440AE8A61A}" srcOrd="1" destOrd="0" presId="urn:microsoft.com/office/officeart/2005/8/layout/hList9"/>
    <dgm:cxn modelId="{70689E59-084E-494D-940D-FCC33E3523BB}" type="presOf" srcId="{0621DD55-433B-4B38-88AF-53D80DECDBC5}" destId="{B5335223-4294-4BB6-985C-90B68090E03A}" srcOrd="0" destOrd="0" presId="urn:microsoft.com/office/officeart/2005/8/layout/hList9"/>
    <dgm:cxn modelId="{E4E9E7F8-2098-4EDC-BF4E-2E855917E7B4}" type="presOf" srcId="{B85EA07B-60E4-445F-B89B-25599048C3CE}" destId="{7E8A8EEA-8162-4945-AF74-EF8F95817ED6}" srcOrd="0" destOrd="0" presId="urn:microsoft.com/office/officeart/2005/8/layout/hList9"/>
    <dgm:cxn modelId="{F585EE43-288E-4105-9957-61038A52ABF8}" type="presParOf" srcId="{B5335223-4294-4BB6-985C-90B68090E03A}" destId="{4E56324D-0779-4C1A-9702-894D5330CC35}" srcOrd="0" destOrd="0" presId="urn:microsoft.com/office/officeart/2005/8/layout/hList9"/>
    <dgm:cxn modelId="{2F5609B6-F3C2-496F-ABE0-77A834348D98}" type="presParOf" srcId="{B5335223-4294-4BB6-985C-90B68090E03A}" destId="{15CDBC9D-6B73-4203-836C-B086676B3FD0}" srcOrd="1" destOrd="0" presId="urn:microsoft.com/office/officeart/2005/8/layout/hList9"/>
    <dgm:cxn modelId="{3CBA7ABC-3DB6-441E-9267-2C7D3D82E556}" type="presParOf" srcId="{15CDBC9D-6B73-4203-836C-B086676B3FD0}" destId="{AC803B67-263F-4D26-B46A-5F047F68C66A}" srcOrd="0" destOrd="0" presId="urn:microsoft.com/office/officeart/2005/8/layout/hList9"/>
    <dgm:cxn modelId="{A740311B-5B12-4268-889D-A9E3F1AEB3D6}" type="presParOf" srcId="{15CDBC9D-6B73-4203-836C-B086676B3FD0}" destId="{776669ED-B2F7-494E-92DF-30814BFB753F}" srcOrd="1" destOrd="0" presId="urn:microsoft.com/office/officeart/2005/8/layout/hList9"/>
    <dgm:cxn modelId="{3251E686-0331-4C80-B069-B71C309B9460}" type="presParOf" srcId="{776669ED-B2F7-494E-92DF-30814BFB753F}" destId="{7E8A8EEA-8162-4945-AF74-EF8F95817ED6}" srcOrd="0" destOrd="0" presId="urn:microsoft.com/office/officeart/2005/8/layout/hList9"/>
    <dgm:cxn modelId="{D0DFE63F-59F7-4B35-BD60-E6F61F8E1FEE}" type="presParOf" srcId="{776669ED-B2F7-494E-92DF-30814BFB753F}" destId="{0A08A12C-AB2C-4C64-B6D4-5D440AE8A61A}" srcOrd="1" destOrd="0" presId="urn:microsoft.com/office/officeart/2005/8/layout/hList9"/>
    <dgm:cxn modelId="{BE5B08E3-D747-4E47-AD05-B653A72A8760}" type="presParOf" srcId="{B5335223-4294-4BB6-985C-90B68090E03A}" destId="{B27734E1-C7C6-4AF2-9110-F926750A7C37}" srcOrd="2" destOrd="0" presId="urn:microsoft.com/office/officeart/2005/8/layout/hList9"/>
    <dgm:cxn modelId="{40A6C5B2-85AE-4D7E-AD12-03B798219BD5}" type="presParOf" srcId="{B5335223-4294-4BB6-985C-90B68090E03A}" destId="{5FCDCECD-BCA5-48B4-9070-00B951B6E976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4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621DD55-433B-4B38-88AF-53D80DECDBC5}" type="doc">
      <dgm:prSet loTypeId="urn:microsoft.com/office/officeart/2005/8/layout/hList9" loCatId="list" qsTypeId="urn:microsoft.com/office/officeart/2005/8/quickstyle/3d6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6AACE3E9-C7A5-4990-A951-8EEE3CDAC21E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63 535,8 тыс. руб.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7F27DD-DA14-4FFE-A831-577EBC14DE43}" type="parTrans" cxnId="{2277AE05-1AF8-4B11-A324-445E1BF089FB}">
      <dgm:prSet/>
      <dgm:spPr/>
      <dgm:t>
        <a:bodyPr/>
        <a:lstStyle/>
        <a:p>
          <a:endParaRPr lang="ru-RU"/>
        </a:p>
      </dgm:t>
    </dgm:pt>
    <dgm:pt modelId="{EEFF0E7C-087B-4430-846B-73876CA00798}" type="sibTrans" cxnId="{2277AE05-1AF8-4B11-A324-445E1BF089FB}">
      <dgm:prSet/>
      <dgm:spPr/>
      <dgm:t>
        <a:bodyPr/>
        <a:lstStyle/>
        <a:p>
          <a:endParaRPr lang="ru-RU"/>
        </a:p>
      </dgm:t>
    </dgm:pt>
    <dgm:pt modelId="{B85EA07B-60E4-445F-B89B-25599048C3CE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 algn="ctr"/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Общегосударственные вопросы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096C9D-F53D-47A4-A62F-C6DE59AC1E34}" type="parTrans" cxnId="{C4452BFF-DDC7-42D8-B586-71F24DE0E3B3}">
      <dgm:prSet/>
      <dgm:spPr/>
      <dgm:t>
        <a:bodyPr/>
        <a:lstStyle/>
        <a:p>
          <a:endParaRPr lang="ru-RU"/>
        </a:p>
      </dgm:t>
    </dgm:pt>
    <dgm:pt modelId="{4E18C277-1640-4CDA-92E1-E0BAA2ABCE36}" type="sibTrans" cxnId="{C4452BFF-DDC7-42D8-B586-71F24DE0E3B3}">
      <dgm:prSet/>
      <dgm:spPr/>
      <dgm:t>
        <a:bodyPr/>
        <a:lstStyle/>
        <a:p>
          <a:endParaRPr lang="ru-RU"/>
        </a:p>
      </dgm:t>
    </dgm:pt>
    <dgm:pt modelId="{B5335223-4294-4BB6-985C-90B68090E03A}" type="pres">
      <dgm:prSet presAssocID="{0621DD55-433B-4B38-88AF-53D80DECDBC5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4E56324D-0779-4C1A-9702-894D5330CC35}" type="pres">
      <dgm:prSet presAssocID="{6AACE3E9-C7A5-4990-A951-8EEE3CDAC21E}" presName="posSpace" presStyleCnt="0"/>
      <dgm:spPr/>
      <dgm:t>
        <a:bodyPr/>
        <a:lstStyle/>
        <a:p>
          <a:endParaRPr lang="ru-RU"/>
        </a:p>
      </dgm:t>
    </dgm:pt>
    <dgm:pt modelId="{15CDBC9D-6B73-4203-836C-B086676B3FD0}" type="pres">
      <dgm:prSet presAssocID="{6AACE3E9-C7A5-4990-A951-8EEE3CDAC21E}" presName="vertFlow" presStyleCnt="0"/>
      <dgm:spPr/>
      <dgm:t>
        <a:bodyPr/>
        <a:lstStyle/>
        <a:p>
          <a:endParaRPr lang="ru-RU"/>
        </a:p>
      </dgm:t>
    </dgm:pt>
    <dgm:pt modelId="{AC803B67-263F-4D26-B46A-5F047F68C66A}" type="pres">
      <dgm:prSet presAssocID="{6AACE3E9-C7A5-4990-A951-8EEE3CDAC21E}" presName="topSpace" presStyleCnt="0"/>
      <dgm:spPr/>
      <dgm:t>
        <a:bodyPr/>
        <a:lstStyle/>
        <a:p>
          <a:endParaRPr lang="ru-RU"/>
        </a:p>
      </dgm:t>
    </dgm:pt>
    <dgm:pt modelId="{776669ED-B2F7-494E-92DF-30814BFB753F}" type="pres">
      <dgm:prSet presAssocID="{6AACE3E9-C7A5-4990-A951-8EEE3CDAC21E}" presName="firstComp" presStyleCnt="0"/>
      <dgm:spPr/>
      <dgm:t>
        <a:bodyPr/>
        <a:lstStyle/>
        <a:p>
          <a:endParaRPr lang="ru-RU"/>
        </a:p>
      </dgm:t>
    </dgm:pt>
    <dgm:pt modelId="{7E8A8EEA-8162-4945-AF74-EF8F95817ED6}" type="pres">
      <dgm:prSet presAssocID="{6AACE3E9-C7A5-4990-A951-8EEE3CDAC21E}" presName="firstChild" presStyleLbl="bgAccFollowNode1" presStyleIdx="0" presStyleCnt="1" custScaleX="237890" custScaleY="144505" custLinFactNeighborX="-38161" custLinFactNeighborY="-23315"/>
      <dgm:spPr/>
      <dgm:t>
        <a:bodyPr/>
        <a:lstStyle/>
        <a:p>
          <a:endParaRPr lang="ru-RU"/>
        </a:p>
      </dgm:t>
    </dgm:pt>
    <dgm:pt modelId="{0A08A12C-AB2C-4C64-B6D4-5D440AE8A61A}" type="pres">
      <dgm:prSet presAssocID="{6AACE3E9-C7A5-4990-A951-8EEE3CDAC21E}" presName="firstChildTx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7734E1-C7C6-4AF2-9110-F926750A7C37}" type="pres">
      <dgm:prSet presAssocID="{6AACE3E9-C7A5-4990-A951-8EEE3CDAC21E}" presName="negSpace" presStyleCnt="0"/>
      <dgm:spPr/>
      <dgm:t>
        <a:bodyPr/>
        <a:lstStyle/>
        <a:p>
          <a:endParaRPr lang="ru-RU"/>
        </a:p>
      </dgm:t>
    </dgm:pt>
    <dgm:pt modelId="{5FCDCECD-BCA5-48B4-9070-00B951B6E976}" type="pres">
      <dgm:prSet presAssocID="{6AACE3E9-C7A5-4990-A951-8EEE3CDAC21E}" presName="circle" presStyleLbl="node1" presStyleIdx="0" presStyleCnt="1" custScaleX="241241" custScaleY="156408" custLinFactNeighborX="50032" custLinFactNeighborY="4199"/>
      <dgm:spPr/>
      <dgm:t>
        <a:bodyPr/>
        <a:lstStyle/>
        <a:p>
          <a:endParaRPr lang="ru-RU"/>
        </a:p>
      </dgm:t>
    </dgm:pt>
  </dgm:ptLst>
  <dgm:cxnLst>
    <dgm:cxn modelId="{C4452BFF-DDC7-42D8-B586-71F24DE0E3B3}" srcId="{6AACE3E9-C7A5-4990-A951-8EEE3CDAC21E}" destId="{B85EA07B-60E4-445F-B89B-25599048C3CE}" srcOrd="0" destOrd="0" parTransId="{50096C9D-F53D-47A4-A62F-C6DE59AC1E34}" sibTransId="{4E18C277-1640-4CDA-92E1-E0BAA2ABCE36}"/>
    <dgm:cxn modelId="{2277AE05-1AF8-4B11-A324-445E1BF089FB}" srcId="{0621DD55-433B-4B38-88AF-53D80DECDBC5}" destId="{6AACE3E9-C7A5-4990-A951-8EEE3CDAC21E}" srcOrd="0" destOrd="0" parTransId="{477F27DD-DA14-4FFE-A831-577EBC14DE43}" sibTransId="{EEFF0E7C-087B-4430-846B-73876CA00798}"/>
    <dgm:cxn modelId="{A31C4F45-75BF-4BD3-BADC-CCD9B3B36110}" type="presOf" srcId="{6AACE3E9-C7A5-4990-A951-8EEE3CDAC21E}" destId="{5FCDCECD-BCA5-48B4-9070-00B951B6E976}" srcOrd="0" destOrd="0" presId="urn:microsoft.com/office/officeart/2005/8/layout/hList9"/>
    <dgm:cxn modelId="{2E4BB683-1506-405B-892A-7DF7CD349285}" type="presOf" srcId="{B85EA07B-60E4-445F-B89B-25599048C3CE}" destId="{0A08A12C-AB2C-4C64-B6D4-5D440AE8A61A}" srcOrd="1" destOrd="0" presId="urn:microsoft.com/office/officeart/2005/8/layout/hList9"/>
    <dgm:cxn modelId="{70689E59-084E-494D-940D-FCC33E3523BB}" type="presOf" srcId="{0621DD55-433B-4B38-88AF-53D80DECDBC5}" destId="{B5335223-4294-4BB6-985C-90B68090E03A}" srcOrd="0" destOrd="0" presId="urn:microsoft.com/office/officeart/2005/8/layout/hList9"/>
    <dgm:cxn modelId="{5FFAE3E8-A977-41C2-89CD-E588E8771C5B}" type="presOf" srcId="{B85EA07B-60E4-445F-B89B-25599048C3CE}" destId="{7E8A8EEA-8162-4945-AF74-EF8F95817ED6}" srcOrd="0" destOrd="0" presId="urn:microsoft.com/office/officeart/2005/8/layout/hList9"/>
    <dgm:cxn modelId="{F585EE43-288E-4105-9957-61038A52ABF8}" type="presParOf" srcId="{B5335223-4294-4BB6-985C-90B68090E03A}" destId="{4E56324D-0779-4C1A-9702-894D5330CC35}" srcOrd="0" destOrd="0" presId="urn:microsoft.com/office/officeart/2005/8/layout/hList9"/>
    <dgm:cxn modelId="{2F5609B6-F3C2-496F-ABE0-77A834348D98}" type="presParOf" srcId="{B5335223-4294-4BB6-985C-90B68090E03A}" destId="{15CDBC9D-6B73-4203-836C-B086676B3FD0}" srcOrd="1" destOrd="0" presId="urn:microsoft.com/office/officeart/2005/8/layout/hList9"/>
    <dgm:cxn modelId="{3CBA7ABC-3DB6-441E-9267-2C7D3D82E556}" type="presParOf" srcId="{15CDBC9D-6B73-4203-836C-B086676B3FD0}" destId="{AC803B67-263F-4D26-B46A-5F047F68C66A}" srcOrd="0" destOrd="0" presId="urn:microsoft.com/office/officeart/2005/8/layout/hList9"/>
    <dgm:cxn modelId="{A740311B-5B12-4268-889D-A9E3F1AEB3D6}" type="presParOf" srcId="{15CDBC9D-6B73-4203-836C-B086676B3FD0}" destId="{776669ED-B2F7-494E-92DF-30814BFB753F}" srcOrd="1" destOrd="0" presId="urn:microsoft.com/office/officeart/2005/8/layout/hList9"/>
    <dgm:cxn modelId="{3251E686-0331-4C80-B069-B71C309B9460}" type="presParOf" srcId="{776669ED-B2F7-494E-92DF-30814BFB753F}" destId="{7E8A8EEA-8162-4945-AF74-EF8F95817ED6}" srcOrd="0" destOrd="0" presId="urn:microsoft.com/office/officeart/2005/8/layout/hList9"/>
    <dgm:cxn modelId="{D0DFE63F-59F7-4B35-BD60-E6F61F8E1FEE}" type="presParOf" srcId="{776669ED-B2F7-494E-92DF-30814BFB753F}" destId="{0A08A12C-AB2C-4C64-B6D4-5D440AE8A61A}" srcOrd="1" destOrd="0" presId="urn:microsoft.com/office/officeart/2005/8/layout/hList9"/>
    <dgm:cxn modelId="{BE5B08E3-D747-4E47-AD05-B653A72A8760}" type="presParOf" srcId="{B5335223-4294-4BB6-985C-90B68090E03A}" destId="{B27734E1-C7C6-4AF2-9110-F926750A7C37}" srcOrd="2" destOrd="0" presId="urn:microsoft.com/office/officeart/2005/8/layout/hList9"/>
    <dgm:cxn modelId="{40A6C5B2-85AE-4D7E-AD12-03B798219BD5}" type="presParOf" srcId="{B5335223-4294-4BB6-985C-90B68090E03A}" destId="{5FCDCECD-BCA5-48B4-9070-00B951B6E976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621DD55-433B-4B38-88AF-53D80DECDBC5}" type="doc">
      <dgm:prSet loTypeId="urn:microsoft.com/office/officeart/2005/8/layout/hList9" loCatId="list" qsTypeId="urn:microsoft.com/office/officeart/2005/8/quickstyle/3d6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6AACE3E9-C7A5-4990-A951-8EEE3CDAC21E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21 326,1</a:t>
          </a:r>
        </a:p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руб.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7F27DD-DA14-4FFE-A831-577EBC14DE43}" type="parTrans" cxnId="{2277AE05-1AF8-4B11-A324-445E1BF089FB}">
      <dgm:prSet/>
      <dgm:spPr/>
      <dgm:t>
        <a:bodyPr/>
        <a:lstStyle/>
        <a:p>
          <a:endParaRPr lang="ru-RU"/>
        </a:p>
      </dgm:t>
    </dgm:pt>
    <dgm:pt modelId="{EEFF0E7C-087B-4430-846B-73876CA00798}" type="sibTrans" cxnId="{2277AE05-1AF8-4B11-A324-445E1BF089FB}">
      <dgm:prSet/>
      <dgm:spPr/>
      <dgm:t>
        <a:bodyPr/>
        <a:lstStyle/>
        <a:p>
          <a:endParaRPr lang="ru-RU"/>
        </a:p>
      </dgm:t>
    </dgm:pt>
    <dgm:pt modelId="{B85EA07B-60E4-445F-B89B-25599048C3CE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 algn="ctr"/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Культура, кинематография 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096C9D-F53D-47A4-A62F-C6DE59AC1E34}" type="parTrans" cxnId="{C4452BFF-DDC7-42D8-B586-71F24DE0E3B3}">
      <dgm:prSet/>
      <dgm:spPr/>
      <dgm:t>
        <a:bodyPr/>
        <a:lstStyle/>
        <a:p>
          <a:endParaRPr lang="ru-RU"/>
        </a:p>
      </dgm:t>
    </dgm:pt>
    <dgm:pt modelId="{4E18C277-1640-4CDA-92E1-E0BAA2ABCE36}" type="sibTrans" cxnId="{C4452BFF-DDC7-42D8-B586-71F24DE0E3B3}">
      <dgm:prSet/>
      <dgm:spPr/>
      <dgm:t>
        <a:bodyPr/>
        <a:lstStyle/>
        <a:p>
          <a:endParaRPr lang="ru-RU"/>
        </a:p>
      </dgm:t>
    </dgm:pt>
    <dgm:pt modelId="{B5335223-4294-4BB6-985C-90B68090E03A}" type="pres">
      <dgm:prSet presAssocID="{0621DD55-433B-4B38-88AF-53D80DECDBC5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4E56324D-0779-4C1A-9702-894D5330CC35}" type="pres">
      <dgm:prSet presAssocID="{6AACE3E9-C7A5-4990-A951-8EEE3CDAC21E}" presName="posSpace" presStyleCnt="0"/>
      <dgm:spPr/>
      <dgm:t>
        <a:bodyPr/>
        <a:lstStyle/>
        <a:p>
          <a:endParaRPr lang="ru-RU"/>
        </a:p>
      </dgm:t>
    </dgm:pt>
    <dgm:pt modelId="{15CDBC9D-6B73-4203-836C-B086676B3FD0}" type="pres">
      <dgm:prSet presAssocID="{6AACE3E9-C7A5-4990-A951-8EEE3CDAC21E}" presName="vertFlow" presStyleCnt="0"/>
      <dgm:spPr/>
      <dgm:t>
        <a:bodyPr/>
        <a:lstStyle/>
        <a:p>
          <a:endParaRPr lang="ru-RU"/>
        </a:p>
      </dgm:t>
    </dgm:pt>
    <dgm:pt modelId="{AC803B67-263F-4D26-B46A-5F047F68C66A}" type="pres">
      <dgm:prSet presAssocID="{6AACE3E9-C7A5-4990-A951-8EEE3CDAC21E}" presName="topSpace" presStyleCnt="0"/>
      <dgm:spPr/>
      <dgm:t>
        <a:bodyPr/>
        <a:lstStyle/>
        <a:p>
          <a:endParaRPr lang="ru-RU"/>
        </a:p>
      </dgm:t>
    </dgm:pt>
    <dgm:pt modelId="{776669ED-B2F7-494E-92DF-30814BFB753F}" type="pres">
      <dgm:prSet presAssocID="{6AACE3E9-C7A5-4990-A951-8EEE3CDAC21E}" presName="firstComp" presStyleCnt="0"/>
      <dgm:spPr/>
      <dgm:t>
        <a:bodyPr/>
        <a:lstStyle/>
        <a:p>
          <a:endParaRPr lang="ru-RU"/>
        </a:p>
      </dgm:t>
    </dgm:pt>
    <dgm:pt modelId="{7E8A8EEA-8162-4945-AF74-EF8F95817ED6}" type="pres">
      <dgm:prSet presAssocID="{6AACE3E9-C7A5-4990-A951-8EEE3CDAC21E}" presName="firstChild" presStyleLbl="bgAccFollowNode1" presStyleIdx="0" presStyleCnt="1" custScaleX="237890" custScaleY="144505" custLinFactNeighborX="-3648" custLinFactNeighborY="-58467"/>
      <dgm:spPr/>
      <dgm:t>
        <a:bodyPr/>
        <a:lstStyle/>
        <a:p>
          <a:endParaRPr lang="ru-RU"/>
        </a:p>
      </dgm:t>
    </dgm:pt>
    <dgm:pt modelId="{0A08A12C-AB2C-4C64-B6D4-5D440AE8A61A}" type="pres">
      <dgm:prSet presAssocID="{6AACE3E9-C7A5-4990-A951-8EEE3CDAC21E}" presName="firstChildTx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7734E1-C7C6-4AF2-9110-F926750A7C37}" type="pres">
      <dgm:prSet presAssocID="{6AACE3E9-C7A5-4990-A951-8EEE3CDAC21E}" presName="negSpace" presStyleCnt="0"/>
      <dgm:spPr/>
      <dgm:t>
        <a:bodyPr/>
        <a:lstStyle/>
        <a:p>
          <a:endParaRPr lang="ru-RU"/>
        </a:p>
      </dgm:t>
    </dgm:pt>
    <dgm:pt modelId="{5FCDCECD-BCA5-48B4-9070-00B951B6E976}" type="pres">
      <dgm:prSet presAssocID="{6AACE3E9-C7A5-4990-A951-8EEE3CDAC21E}" presName="circle" presStyleLbl="node1" presStyleIdx="0" presStyleCnt="1" custScaleX="241241" custScaleY="156408" custLinFactNeighborX="78085" custLinFactNeighborY="-20"/>
      <dgm:spPr/>
      <dgm:t>
        <a:bodyPr/>
        <a:lstStyle/>
        <a:p>
          <a:endParaRPr lang="ru-RU"/>
        </a:p>
      </dgm:t>
    </dgm:pt>
  </dgm:ptLst>
  <dgm:cxnLst>
    <dgm:cxn modelId="{C4452BFF-DDC7-42D8-B586-71F24DE0E3B3}" srcId="{6AACE3E9-C7A5-4990-A951-8EEE3CDAC21E}" destId="{B85EA07B-60E4-445F-B89B-25599048C3CE}" srcOrd="0" destOrd="0" parTransId="{50096C9D-F53D-47A4-A62F-C6DE59AC1E34}" sibTransId="{4E18C277-1640-4CDA-92E1-E0BAA2ABCE36}"/>
    <dgm:cxn modelId="{2277AE05-1AF8-4B11-A324-445E1BF089FB}" srcId="{0621DD55-433B-4B38-88AF-53D80DECDBC5}" destId="{6AACE3E9-C7A5-4990-A951-8EEE3CDAC21E}" srcOrd="0" destOrd="0" parTransId="{477F27DD-DA14-4FFE-A831-577EBC14DE43}" sibTransId="{EEFF0E7C-087B-4430-846B-73876CA00798}"/>
    <dgm:cxn modelId="{A31C4F45-75BF-4BD3-BADC-CCD9B3B36110}" type="presOf" srcId="{6AACE3E9-C7A5-4990-A951-8EEE3CDAC21E}" destId="{5FCDCECD-BCA5-48B4-9070-00B951B6E976}" srcOrd="0" destOrd="0" presId="urn:microsoft.com/office/officeart/2005/8/layout/hList9"/>
    <dgm:cxn modelId="{6A2EEF6F-C3AB-45D6-A01C-C29CA26E6319}" type="presOf" srcId="{B85EA07B-60E4-445F-B89B-25599048C3CE}" destId="{0A08A12C-AB2C-4C64-B6D4-5D440AE8A61A}" srcOrd="1" destOrd="0" presId="urn:microsoft.com/office/officeart/2005/8/layout/hList9"/>
    <dgm:cxn modelId="{70689E59-084E-494D-940D-FCC33E3523BB}" type="presOf" srcId="{0621DD55-433B-4B38-88AF-53D80DECDBC5}" destId="{B5335223-4294-4BB6-985C-90B68090E03A}" srcOrd="0" destOrd="0" presId="urn:microsoft.com/office/officeart/2005/8/layout/hList9"/>
    <dgm:cxn modelId="{E4E9E7F8-2098-4EDC-BF4E-2E855917E7B4}" type="presOf" srcId="{B85EA07B-60E4-445F-B89B-25599048C3CE}" destId="{7E8A8EEA-8162-4945-AF74-EF8F95817ED6}" srcOrd="0" destOrd="0" presId="urn:microsoft.com/office/officeart/2005/8/layout/hList9"/>
    <dgm:cxn modelId="{F585EE43-288E-4105-9957-61038A52ABF8}" type="presParOf" srcId="{B5335223-4294-4BB6-985C-90B68090E03A}" destId="{4E56324D-0779-4C1A-9702-894D5330CC35}" srcOrd="0" destOrd="0" presId="urn:microsoft.com/office/officeart/2005/8/layout/hList9"/>
    <dgm:cxn modelId="{2F5609B6-F3C2-496F-ABE0-77A834348D98}" type="presParOf" srcId="{B5335223-4294-4BB6-985C-90B68090E03A}" destId="{15CDBC9D-6B73-4203-836C-B086676B3FD0}" srcOrd="1" destOrd="0" presId="urn:microsoft.com/office/officeart/2005/8/layout/hList9"/>
    <dgm:cxn modelId="{3CBA7ABC-3DB6-441E-9267-2C7D3D82E556}" type="presParOf" srcId="{15CDBC9D-6B73-4203-836C-B086676B3FD0}" destId="{AC803B67-263F-4D26-B46A-5F047F68C66A}" srcOrd="0" destOrd="0" presId="urn:microsoft.com/office/officeart/2005/8/layout/hList9"/>
    <dgm:cxn modelId="{A740311B-5B12-4268-889D-A9E3F1AEB3D6}" type="presParOf" srcId="{15CDBC9D-6B73-4203-836C-B086676B3FD0}" destId="{776669ED-B2F7-494E-92DF-30814BFB753F}" srcOrd="1" destOrd="0" presId="urn:microsoft.com/office/officeart/2005/8/layout/hList9"/>
    <dgm:cxn modelId="{3251E686-0331-4C80-B069-B71C309B9460}" type="presParOf" srcId="{776669ED-B2F7-494E-92DF-30814BFB753F}" destId="{7E8A8EEA-8162-4945-AF74-EF8F95817ED6}" srcOrd="0" destOrd="0" presId="urn:microsoft.com/office/officeart/2005/8/layout/hList9"/>
    <dgm:cxn modelId="{D0DFE63F-59F7-4B35-BD60-E6F61F8E1FEE}" type="presParOf" srcId="{776669ED-B2F7-494E-92DF-30814BFB753F}" destId="{0A08A12C-AB2C-4C64-B6D4-5D440AE8A61A}" srcOrd="1" destOrd="0" presId="urn:microsoft.com/office/officeart/2005/8/layout/hList9"/>
    <dgm:cxn modelId="{BE5B08E3-D747-4E47-AD05-B653A72A8760}" type="presParOf" srcId="{B5335223-4294-4BB6-985C-90B68090E03A}" destId="{B27734E1-C7C6-4AF2-9110-F926750A7C37}" srcOrd="2" destOrd="0" presId="urn:microsoft.com/office/officeart/2005/8/layout/hList9"/>
    <dgm:cxn modelId="{40A6C5B2-85AE-4D7E-AD12-03B798219BD5}" type="presParOf" srcId="{B5335223-4294-4BB6-985C-90B68090E03A}" destId="{5FCDCECD-BCA5-48B4-9070-00B951B6E976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621DD55-433B-4B38-88AF-53D80DECDBC5}" type="doc">
      <dgm:prSet loTypeId="urn:microsoft.com/office/officeart/2005/8/layout/hList9" loCatId="list" qsTypeId="urn:microsoft.com/office/officeart/2005/8/quickstyle/3d6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6AACE3E9-C7A5-4990-A951-8EEE3CDAC21E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507,7</a:t>
          </a:r>
        </a:p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руб.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7F27DD-DA14-4FFE-A831-577EBC14DE43}" type="parTrans" cxnId="{2277AE05-1AF8-4B11-A324-445E1BF089FB}">
      <dgm:prSet/>
      <dgm:spPr/>
      <dgm:t>
        <a:bodyPr/>
        <a:lstStyle/>
        <a:p>
          <a:endParaRPr lang="ru-RU"/>
        </a:p>
      </dgm:t>
    </dgm:pt>
    <dgm:pt modelId="{EEFF0E7C-087B-4430-846B-73876CA00798}" type="sibTrans" cxnId="{2277AE05-1AF8-4B11-A324-445E1BF089FB}">
      <dgm:prSet/>
      <dgm:spPr/>
      <dgm:t>
        <a:bodyPr/>
        <a:lstStyle/>
        <a:p>
          <a:endParaRPr lang="ru-RU"/>
        </a:p>
      </dgm:t>
    </dgm:pt>
    <dgm:pt modelId="{B85EA07B-60E4-445F-B89B-25599048C3CE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 algn="ctr"/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Национальная оборона 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096C9D-F53D-47A4-A62F-C6DE59AC1E34}" type="parTrans" cxnId="{C4452BFF-DDC7-42D8-B586-71F24DE0E3B3}">
      <dgm:prSet/>
      <dgm:spPr/>
      <dgm:t>
        <a:bodyPr/>
        <a:lstStyle/>
        <a:p>
          <a:endParaRPr lang="ru-RU"/>
        </a:p>
      </dgm:t>
    </dgm:pt>
    <dgm:pt modelId="{4E18C277-1640-4CDA-92E1-E0BAA2ABCE36}" type="sibTrans" cxnId="{C4452BFF-DDC7-42D8-B586-71F24DE0E3B3}">
      <dgm:prSet/>
      <dgm:spPr/>
      <dgm:t>
        <a:bodyPr/>
        <a:lstStyle/>
        <a:p>
          <a:endParaRPr lang="ru-RU"/>
        </a:p>
      </dgm:t>
    </dgm:pt>
    <dgm:pt modelId="{B5335223-4294-4BB6-985C-90B68090E03A}" type="pres">
      <dgm:prSet presAssocID="{0621DD55-433B-4B38-88AF-53D80DECDBC5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4E56324D-0779-4C1A-9702-894D5330CC35}" type="pres">
      <dgm:prSet presAssocID="{6AACE3E9-C7A5-4990-A951-8EEE3CDAC21E}" presName="posSpace" presStyleCnt="0"/>
      <dgm:spPr/>
      <dgm:t>
        <a:bodyPr/>
        <a:lstStyle/>
        <a:p>
          <a:endParaRPr lang="ru-RU"/>
        </a:p>
      </dgm:t>
    </dgm:pt>
    <dgm:pt modelId="{15CDBC9D-6B73-4203-836C-B086676B3FD0}" type="pres">
      <dgm:prSet presAssocID="{6AACE3E9-C7A5-4990-A951-8EEE3CDAC21E}" presName="vertFlow" presStyleCnt="0"/>
      <dgm:spPr/>
      <dgm:t>
        <a:bodyPr/>
        <a:lstStyle/>
        <a:p>
          <a:endParaRPr lang="ru-RU"/>
        </a:p>
      </dgm:t>
    </dgm:pt>
    <dgm:pt modelId="{AC803B67-263F-4D26-B46A-5F047F68C66A}" type="pres">
      <dgm:prSet presAssocID="{6AACE3E9-C7A5-4990-A951-8EEE3CDAC21E}" presName="topSpace" presStyleCnt="0"/>
      <dgm:spPr/>
      <dgm:t>
        <a:bodyPr/>
        <a:lstStyle/>
        <a:p>
          <a:endParaRPr lang="ru-RU"/>
        </a:p>
      </dgm:t>
    </dgm:pt>
    <dgm:pt modelId="{776669ED-B2F7-494E-92DF-30814BFB753F}" type="pres">
      <dgm:prSet presAssocID="{6AACE3E9-C7A5-4990-A951-8EEE3CDAC21E}" presName="firstComp" presStyleCnt="0"/>
      <dgm:spPr/>
      <dgm:t>
        <a:bodyPr/>
        <a:lstStyle/>
        <a:p>
          <a:endParaRPr lang="ru-RU"/>
        </a:p>
      </dgm:t>
    </dgm:pt>
    <dgm:pt modelId="{7E8A8EEA-8162-4945-AF74-EF8F95817ED6}" type="pres">
      <dgm:prSet presAssocID="{6AACE3E9-C7A5-4990-A951-8EEE3CDAC21E}" presName="firstChild" presStyleLbl="bgAccFollowNode1" presStyleIdx="0" presStyleCnt="1" custScaleX="237890" custScaleY="144505" custLinFactNeighborX="-38373" custLinFactNeighborY="38590"/>
      <dgm:spPr/>
      <dgm:t>
        <a:bodyPr/>
        <a:lstStyle/>
        <a:p>
          <a:endParaRPr lang="ru-RU"/>
        </a:p>
      </dgm:t>
    </dgm:pt>
    <dgm:pt modelId="{0A08A12C-AB2C-4C64-B6D4-5D440AE8A61A}" type="pres">
      <dgm:prSet presAssocID="{6AACE3E9-C7A5-4990-A951-8EEE3CDAC21E}" presName="firstChildTx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7734E1-C7C6-4AF2-9110-F926750A7C37}" type="pres">
      <dgm:prSet presAssocID="{6AACE3E9-C7A5-4990-A951-8EEE3CDAC21E}" presName="negSpace" presStyleCnt="0"/>
      <dgm:spPr/>
      <dgm:t>
        <a:bodyPr/>
        <a:lstStyle/>
        <a:p>
          <a:endParaRPr lang="ru-RU"/>
        </a:p>
      </dgm:t>
    </dgm:pt>
    <dgm:pt modelId="{5FCDCECD-BCA5-48B4-9070-00B951B6E976}" type="pres">
      <dgm:prSet presAssocID="{6AACE3E9-C7A5-4990-A951-8EEE3CDAC21E}" presName="circle" presStyleLbl="node1" presStyleIdx="0" presStyleCnt="1" custScaleX="241241" custScaleY="156408" custLinFactNeighborX="47352" custLinFactNeighborY="4936"/>
      <dgm:spPr/>
      <dgm:t>
        <a:bodyPr/>
        <a:lstStyle/>
        <a:p>
          <a:endParaRPr lang="ru-RU"/>
        </a:p>
      </dgm:t>
    </dgm:pt>
  </dgm:ptLst>
  <dgm:cxnLst>
    <dgm:cxn modelId="{C4452BFF-DDC7-42D8-B586-71F24DE0E3B3}" srcId="{6AACE3E9-C7A5-4990-A951-8EEE3CDAC21E}" destId="{B85EA07B-60E4-445F-B89B-25599048C3CE}" srcOrd="0" destOrd="0" parTransId="{50096C9D-F53D-47A4-A62F-C6DE59AC1E34}" sibTransId="{4E18C277-1640-4CDA-92E1-E0BAA2ABCE36}"/>
    <dgm:cxn modelId="{2277AE05-1AF8-4B11-A324-445E1BF089FB}" srcId="{0621DD55-433B-4B38-88AF-53D80DECDBC5}" destId="{6AACE3E9-C7A5-4990-A951-8EEE3CDAC21E}" srcOrd="0" destOrd="0" parTransId="{477F27DD-DA14-4FFE-A831-577EBC14DE43}" sibTransId="{EEFF0E7C-087B-4430-846B-73876CA00798}"/>
    <dgm:cxn modelId="{A31C4F45-75BF-4BD3-BADC-CCD9B3B36110}" type="presOf" srcId="{6AACE3E9-C7A5-4990-A951-8EEE3CDAC21E}" destId="{5FCDCECD-BCA5-48B4-9070-00B951B6E976}" srcOrd="0" destOrd="0" presId="urn:microsoft.com/office/officeart/2005/8/layout/hList9"/>
    <dgm:cxn modelId="{6A2EEF6F-C3AB-45D6-A01C-C29CA26E6319}" type="presOf" srcId="{B85EA07B-60E4-445F-B89B-25599048C3CE}" destId="{0A08A12C-AB2C-4C64-B6D4-5D440AE8A61A}" srcOrd="1" destOrd="0" presId="urn:microsoft.com/office/officeart/2005/8/layout/hList9"/>
    <dgm:cxn modelId="{70689E59-084E-494D-940D-FCC33E3523BB}" type="presOf" srcId="{0621DD55-433B-4B38-88AF-53D80DECDBC5}" destId="{B5335223-4294-4BB6-985C-90B68090E03A}" srcOrd="0" destOrd="0" presId="urn:microsoft.com/office/officeart/2005/8/layout/hList9"/>
    <dgm:cxn modelId="{E4E9E7F8-2098-4EDC-BF4E-2E855917E7B4}" type="presOf" srcId="{B85EA07B-60E4-445F-B89B-25599048C3CE}" destId="{7E8A8EEA-8162-4945-AF74-EF8F95817ED6}" srcOrd="0" destOrd="0" presId="urn:microsoft.com/office/officeart/2005/8/layout/hList9"/>
    <dgm:cxn modelId="{F585EE43-288E-4105-9957-61038A52ABF8}" type="presParOf" srcId="{B5335223-4294-4BB6-985C-90B68090E03A}" destId="{4E56324D-0779-4C1A-9702-894D5330CC35}" srcOrd="0" destOrd="0" presId="urn:microsoft.com/office/officeart/2005/8/layout/hList9"/>
    <dgm:cxn modelId="{2F5609B6-F3C2-496F-ABE0-77A834348D98}" type="presParOf" srcId="{B5335223-4294-4BB6-985C-90B68090E03A}" destId="{15CDBC9D-6B73-4203-836C-B086676B3FD0}" srcOrd="1" destOrd="0" presId="urn:microsoft.com/office/officeart/2005/8/layout/hList9"/>
    <dgm:cxn modelId="{3CBA7ABC-3DB6-441E-9267-2C7D3D82E556}" type="presParOf" srcId="{15CDBC9D-6B73-4203-836C-B086676B3FD0}" destId="{AC803B67-263F-4D26-B46A-5F047F68C66A}" srcOrd="0" destOrd="0" presId="urn:microsoft.com/office/officeart/2005/8/layout/hList9"/>
    <dgm:cxn modelId="{A740311B-5B12-4268-889D-A9E3F1AEB3D6}" type="presParOf" srcId="{15CDBC9D-6B73-4203-836C-B086676B3FD0}" destId="{776669ED-B2F7-494E-92DF-30814BFB753F}" srcOrd="1" destOrd="0" presId="urn:microsoft.com/office/officeart/2005/8/layout/hList9"/>
    <dgm:cxn modelId="{3251E686-0331-4C80-B069-B71C309B9460}" type="presParOf" srcId="{776669ED-B2F7-494E-92DF-30814BFB753F}" destId="{7E8A8EEA-8162-4945-AF74-EF8F95817ED6}" srcOrd="0" destOrd="0" presId="urn:microsoft.com/office/officeart/2005/8/layout/hList9"/>
    <dgm:cxn modelId="{D0DFE63F-59F7-4B35-BD60-E6F61F8E1FEE}" type="presParOf" srcId="{776669ED-B2F7-494E-92DF-30814BFB753F}" destId="{0A08A12C-AB2C-4C64-B6D4-5D440AE8A61A}" srcOrd="1" destOrd="0" presId="urn:microsoft.com/office/officeart/2005/8/layout/hList9"/>
    <dgm:cxn modelId="{BE5B08E3-D747-4E47-AD05-B653A72A8760}" type="presParOf" srcId="{B5335223-4294-4BB6-985C-90B68090E03A}" destId="{B27734E1-C7C6-4AF2-9110-F926750A7C37}" srcOrd="2" destOrd="0" presId="urn:microsoft.com/office/officeart/2005/8/layout/hList9"/>
    <dgm:cxn modelId="{40A6C5B2-85AE-4D7E-AD12-03B798219BD5}" type="presParOf" srcId="{B5335223-4294-4BB6-985C-90B68090E03A}" destId="{5FCDCECD-BCA5-48B4-9070-00B951B6E976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621DD55-433B-4B38-88AF-53D80DECDBC5}" type="doc">
      <dgm:prSet loTypeId="urn:microsoft.com/office/officeart/2005/8/layout/hList9" loCatId="list" qsTypeId="urn:microsoft.com/office/officeart/2005/8/quickstyle/3d6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6AACE3E9-C7A5-4990-A951-8EEE3CDAC21E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123,1</a:t>
          </a:r>
        </a:p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руб.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7F27DD-DA14-4FFE-A831-577EBC14DE43}" type="parTrans" cxnId="{2277AE05-1AF8-4B11-A324-445E1BF089FB}">
      <dgm:prSet/>
      <dgm:spPr/>
      <dgm:t>
        <a:bodyPr/>
        <a:lstStyle/>
        <a:p>
          <a:endParaRPr lang="ru-RU"/>
        </a:p>
      </dgm:t>
    </dgm:pt>
    <dgm:pt modelId="{EEFF0E7C-087B-4430-846B-73876CA00798}" type="sibTrans" cxnId="{2277AE05-1AF8-4B11-A324-445E1BF089FB}">
      <dgm:prSet/>
      <dgm:spPr/>
      <dgm:t>
        <a:bodyPr/>
        <a:lstStyle/>
        <a:p>
          <a:endParaRPr lang="ru-RU"/>
        </a:p>
      </dgm:t>
    </dgm:pt>
    <dgm:pt modelId="{B85EA07B-60E4-445F-B89B-25599048C3CE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 algn="ctr"/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Физическая культура и спорт 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096C9D-F53D-47A4-A62F-C6DE59AC1E34}" type="parTrans" cxnId="{C4452BFF-DDC7-42D8-B586-71F24DE0E3B3}">
      <dgm:prSet/>
      <dgm:spPr/>
      <dgm:t>
        <a:bodyPr/>
        <a:lstStyle/>
        <a:p>
          <a:endParaRPr lang="ru-RU"/>
        </a:p>
      </dgm:t>
    </dgm:pt>
    <dgm:pt modelId="{4E18C277-1640-4CDA-92E1-E0BAA2ABCE36}" type="sibTrans" cxnId="{C4452BFF-DDC7-42D8-B586-71F24DE0E3B3}">
      <dgm:prSet/>
      <dgm:spPr/>
      <dgm:t>
        <a:bodyPr/>
        <a:lstStyle/>
        <a:p>
          <a:endParaRPr lang="ru-RU"/>
        </a:p>
      </dgm:t>
    </dgm:pt>
    <dgm:pt modelId="{B5335223-4294-4BB6-985C-90B68090E03A}" type="pres">
      <dgm:prSet presAssocID="{0621DD55-433B-4B38-88AF-53D80DECDBC5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4E56324D-0779-4C1A-9702-894D5330CC35}" type="pres">
      <dgm:prSet presAssocID="{6AACE3E9-C7A5-4990-A951-8EEE3CDAC21E}" presName="posSpace" presStyleCnt="0"/>
      <dgm:spPr/>
      <dgm:t>
        <a:bodyPr/>
        <a:lstStyle/>
        <a:p>
          <a:endParaRPr lang="ru-RU"/>
        </a:p>
      </dgm:t>
    </dgm:pt>
    <dgm:pt modelId="{15CDBC9D-6B73-4203-836C-B086676B3FD0}" type="pres">
      <dgm:prSet presAssocID="{6AACE3E9-C7A5-4990-A951-8EEE3CDAC21E}" presName="vertFlow" presStyleCnt="0"/>
      <dgm:spPr/>
      <dgm:t>
        <a:bodyPr/>
        <a:lstStyle/>
        <a:p>
          <a:endParaRPr lang="ru-RU"/>
        </a:p>
      </dgm:t>
    </dgm:pt>
    <dgm:pt modelId="{AC803B67-263F-4D26-B46A-5F047F68C66A}" type="pres">
      <dgm:prSet presAssocID="{6AACE3E9-C7A5-4990-A951-8EEE3CDAC21E}" presName="topSpace" presStyleCnt="0"/>
      <dgm:spPr/>
      <dgm:t>
        <a:bodyPr/>
        <a:lstStyle/>
        <a:p>
          <a:endParaRPr lang="ru-RU"/>
        </a:p>
      </dgm:t>
    </dgm:pt>
    <dgm:pt modelId="{776669ED-B2F7-494E-92DF-30814BFB753F}" type="pres">
      <dgm:prSet presAssocID="{6AACE3E9-C7A5-4990-A951-8EEE3CDAC21E}" presName="firstComp" presStyleCnt="0"/>
      <dgm:spPr/>
      <dgm:t>
        <a:bodyPr/>
        <a:lstStyle/>
        <a:p>
          <a:endParaRPr lang="ru-RU"/>
        </a:p>
      </dgm:t>
    </dgm:pt>
    <dgm:pt modelId="{7E8A8EEA-8162-4945-AF74-EF8F95817ED6}" type="pres">
      <dgm:prSet presAssocID="{6AACE3E9-C7A5-4990-A951-8EEE3CDAC21E}" presName="firstChild" presStyleLbl="bgAccFollowNode1" presStyleIdx="0" presStyleCnt="1" custScaleX="207236" custScaleY="144505" custLinFactNeighborX="-22583" custLinFactNeighborY="-39058"/>
      <dgm:spPr/>
      <dgm:t>
        <a:bodyPr/>
        <a:lstStyle/>
        <a:p>
          <a:endParaRPr lang="ru-RU"/>
        </a:p>
      </dgm:t>
    </dgm:pt>
    <dgm:pt modelId="{0A08A12C-AB2C-4C64-B6D4-5D440AE8A61A}" type="pres">
      <dgm:prSet presAssocID="{6AACE3E9-C7A5-4990-A951-8EEE3CDAC21E}" presName="firstChildTx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7734E1-C7C6-4AF2-9110-F926750A7C37}" type="pres">
      <dgm:prSet presAssocID="{6AACE3E9-C7A5-4990-A951-8EEE3CDAC21E}" presName="negSpace" presStyleCnt="0"/>
      <dgm:spPr/>
      <dgm:t>
        <a:bodyPr/>
        <a:lstStyle/>
        <a:p>
          <a:endParaRPr lang="ru-RU"/>
        </a:p>
      </dgm:t>
    </dgm:pt>
    <dgm:pt modelId="{5FCDCECD-BCA5-48B4-9070-00B951B6E976}" type="pres">
      <dgm:prSet presAssocID="{6AACE3E9-C7A5-4990-A951-8EEE3CDAC21E}" presName="circle" presStyleLbl="node1" presStyleIdx="0" presStyleCnt="1" custScaleX="241241" custScaleY="156408" custLinFactNeighborX="65456" custLinFactNeighborY="-1051"/>
      <dgm:spPr/>
      <dgm:t>
        <a:bodyPr/>
        <a:lstStyle/>
        <a:p>
          <a:endParaRPr lang="ru-RU"/>
        </a:p>
      </dgm:t>
    </dgm:pt>
  </dgm:ptLst>
  <dgm:cxnLst>
    <dgm:cxn modelId="{C4452BFF-DDC7-42D8-B586-71F24DE0E3B3}" srcId="{6AACE3E9-C7A5-4990-A951-8EEE3CDAC21E}" destId="{B85EA07B-60E4-445F-B89B-25599048C3CE}" srcOrd="0" destOrd="0" parTransId="{50096C9D-F53D-47A4-A62F-C6DE59AC1E34}" sibTransId="{4E18C277-1640-4CDA-92E1-E0BAA2ABCE36}"/>
    <dgm:cxn modelId="{2277AE05-1AF8-4B11-A324-445E1BF089FB}" srcId="{0621DD55-433B-4B38-88AF-53D80DECDBC5}" destId="{6AACE3E9-C7A5-4990-A951-8EEE3CDAC21E}" srcOrd="0" destOrd="0" parTransId="{477F27DD-DA14-4FFE-A831-577EBC14DE43}" sibTransId="{EEFF0E7C-087B-4430-846B-73876CA00798}"/>
    <dgm:cxn modelId="{A31C4F45-75BF-4BD3-BADC-CCD9B3B36110}" type="presOf" srcId="{6AACE3E9-C7A5-4990-A951-8EEE3CDAC21E}" destId="{5FCDCECD-BCA5-48B4-9070-00B951B6E976}" srcOrd="0" destOrd="0" presId="urn:microsoft.com/office/officeart/2005/8/layout/hList9"/>
    <dgm:cxn modelId="{6A2EEF6F-C3AB-45D6-A01C-C29CA26E6319}" type="presOf" srcId="{B85EA07B-60E4-445F-B89B-25599048C3CE}" destId="{0A08A12C-AB2C-4C64-B6D4-5D440AE8A61A}" srcOrd="1" destOrd="0" presId="urn:microsoft.com/office/officeart/2005/8/layout/hList9"/>
    <dgm:cxn modelId="{70689E59-084E-494D-940D-FCC33E3523BB}" type="presOf" srcId="{0621DD55-433B-4B38-88AF-53D80DECDBC5}" destId="{B5335223-4294-4BB6-985C-90B68090E03A}" srcOrd="0" destOrd="0" presId="urn:microsoft.com/office/officeart/2005/8/layout/hList9"/>
    <dgm:cxn modelId="{E4E9E7F8-2098-4EDC-BF4E-2E855917E7B4}" type="presOf" srcId="{B85EA07B-60E4-445F-B89B-25599048C3CE}" destId="{7E8A8EEA-8162-4945-AF74-EF8F95817ED6}" srcOrd="0" destOrd="0" presId="urn:microsoft.com/office/officeart/2005/8/layout/hList9"/>
    <dgm:cxn modelId="{F585EE43-288E-4105-9957-61038A52ABF8}" type="presParOf" srcId="{B5335223-4294-4BB6-985C-90B68090E03A}" destId="{4E56324D-0779-4C1A-9702-894D5330CC35}" srcOrd="0" destOrd="0" presId="urn:microsoft.com/office/officeart/2005/8/layout/hList9"/>
    <dgm:cxn modelId="{2F5609B6-F3C2-496F-ABE0-77A834348D98}" type="presParOf" srcId="{B5335223-4294-4BB6-985C-90B68090E03A}" destId="{15CDBC9D-6B73-4203-836C-B086676B3FD0}" srcOrd="1" destOrd="0" presId="urn:microsoft.com/office/officeart/2005/8/layout/hList9"/>
    <dgm:cxn modelId="{3CBA7ABC-3DB6-441E-9267-2C7D3D82E556}" type="presParOf" srcId="{15CDBC9D-6B73-4203-836C-B086676B3FD0}" destId="{AC803B67-263F-4D26-B46A-5F047F68C66A}" srcOrd="0" destOrd="0" presId="urn:microsoft.com/office/officeart/2005/8/layout/hList9"/>
    <dgm:cxn modelId="{A740311B-5B12-4268-889D-A9E3F1AEB3D6}" type="presParOf" srcId="{15CDBC9D-6B73-4203-836C-B086676B3FD0}" destId="{776669ED-B2F7-494E-92DF-30814BFB753F}" srcOrd="1" destOrd="0" presId="urn:microsoft.com/office/officeart/2005/8/layout/hList9"/>
    <dgm:cxn modelId="{3251E686-0331-4C80-B069-B71C309B9460}" type="presParOf" srcId="{776669ED-B2F7-494E-92DF-30814BFB753F}" destId="{7E8A8EEA-8162-4945-AF74-EF8F95817ED6}" srcOrd="0" destOrd="0" presId="urn:microsoft.com/office/officeart/2005/8/layout/hList9"/>
    <dgm:cxn modelId="{D0DFE63F-59F7-4B35-BD60-E6F61F8E1FEE}" type="presParOf" srcId="{776669ED-B2F7-494E-92DF-30814BFB753F}" destId="{0A08A12C-AB2C-4C64-B6D4-5D440AE8A61A}" srcOrd="1" destOrd="0" presId="urn:microsoft.com/office/officeart/2005/8/layout/hList9"/>
    <dgm:cxn modelId="{BE5B08E3-D747-4E47-AD05-B653A72A8760}" type="presParOf" srcId="{B5335223-4294-4BB6-985C-90B68090E03A}" destId="{B27734E1-C7C6-4AF2-9110-F926750A7C37}" srcOrd="2" destOrd="0" presId="urn:microsoft.com/office/officeart/2005/8/layout/hList9"/>
    <dgm:cxn modelId="{40A6C5B2-85AE-4D7E-AD12-03B798219BD5}" type="presParOf" srcId="{B5335223-4294-4BB6-985C-90B68090E03A}" destId="{5FCDCECD-BCA5-48B4-9070-00B951B6E976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621DD55-433B-4B38-88AF-53D80DECDBC5}" type="doc">
      <dgm:prSet loTypeId="urn:microsoft.com/office/officeart/2005/8/layout/hList9" loCatId="list" qsTypeId="urn:microsoft.com/office/officeart/2005/8/quickstyle/3d6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6AACE3E9-C7A5-4990-A951-8EEE3CDAC21E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2 276,9 тыс. руб.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7F27DD-DA14-4FFE-A831-577EBC14DE43}" type="parTrans" cxnId="{2277AE05-1AF8-4B11-A324-445E1BF089FB}">
      <dgm:prSet/>
      <dgm:spPr/>
      <dgm:t>
        <a:bodyPr/>
        <a:lstStyle/>
        <a:p>
          <a:endParaRPr lang="ru-RU"/>
        </a:p>
      </dgm:t>
    </dgm:pt>
    <dgm:pt modelId="{EEFF0E7C-087B-4430-846B-73876CA00798}" type="sibTrans" cxnId="{2277AE05-1AF8-4B11-A324-445E1BF089FB}">
      <dgm:prSet/>
      <dgm:spPr/>
      <dgm:t>
        <a:bodyPr/>
        <a:lstStyle/>
        <a:p>
          <a:endParaRPr lang="ru-RU"/>
        </a:p>
      </dgm:t>
    </dgm:pt>
    <dgm:pt modelId="{B85EA07B-60E4-445F-B89B-25599048C3CE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l"/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Национальная безопасность и правоохранительная деятельность 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096C9D-F53D-47A4-A62F-C6DE59AC1E34}" type="parTrans" cxnId="{C4452BFF-DDC7-42D8-B586-71F24DE0E3B3}">
      <dgm:prSet/>
      <dgm:spPr/>
      <dgm:t>
        <a:bodyPr/>
        <a:lstStyle/>
        <a:p>
          <a:endParaRPr lang="ru-RU"/>
        </a:p>
      </dgm:t>
    </dgm:pt>
    <dgm:pt modelId="{4E18C277-1640-4CDA-92E1-E0BAA2ABCE36}" type="sibTrans" cxnId="{C4452BFF-DDC7-42D8-B586-71F24DE0E3B3}">
      <dgm:prSet/>
      <dgm:spPr/>
      <dgm:t>
        <a:bodyPr/>
        <a:lstStyle/>
        <a:p>
          <a:endParaRPr lang="ru-RU"/>
        </a:p>
      </dgm:t>
    </dgm:pt>
    <dgm:pt modelId="{B5335223-4294-4BB6-985C-90B68090E03A}" type="pres">
      <dgm:prSet presAssocID="{0621DD55-433B-4B38-88AF-53D80DECDBC5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4E56324D-0779-4C1A-9702-894D5330CC35}" type="pres">
      <dgm:prSet presAssocID="{6AACE3E9-C7A5-4990-A951-8EEE3CDAC21E}" presName="posSpace" presStyleCnt="0"/>
      <dgm:spPr/>
      <dgm:t>
        <a:bodyPr/>
        <a:lstStyle/>
        <a:p>
          <a:endParaRPr lang="ru-RU"/>
        </a:p>
      </dgm:t>
    </dgm:pt>
    <dgm:pt modelId="{15CDBC9D-6B73-4203-836C-B086676B3FD0}" type="pres">
      <dgm:prSet presAssocID="{6AACE3E9-C7A5-4990-A951-8EEE3CDAC21E}" presName="vertFlow" presStyleCnt="0"/>
      <dgm:spPr/>
      <dgm:t>
        <a:bodyPr/>
        <a:lstStyle/>
        <a:p>
          <a:endParaRPr lang="ru-RU"/>
        </a:p>
      </dgm:t>
    </dgm:pt>
    <dgm:pt modelId="{AC803B67-263F-4D26-B46A-5F047F68C66A}" type="pres">
      <dgm:prSet presAssocID="{6AACE3E9-C7A5-4990-A951-8EEE3CDAC21E}" presName="topSpace" presStyleCnt="0"/>
      <dgm:spPr/>
      <dgm:t>
        <a:bodyPr/>
        <a:lstStyle/>
        <a:p>
          <a:endParaRPr lang="ru-RU"/>
        </a:p>
      </dgm:t>
    </dgm:pt>
    <dgm:pt modelId="{776669ED-B2F7-494E-92DF-30814BFB753F}" type="pres">
      <dgm:prSet presAssocID="{6AACE3E9-C7A5-4990-A951-8EEE3CDAC21E}" presName="firstComp" presStyleCnt="0"/>
      <dgm:spPr/>
      <dgm:t>
        <a:bodyPr/>
        <a:lstStyle/>
        <a:p>
          <a:endParaRPr lang="ru-RU"/>
        </a:p>
      </dgm:t>
    </dgm:pt>
    <dgm:pt modelId="{7E8A8EEA-8162-4945-AF74-EF8F95817ED6}" type="pres">
      <dgm:prSet presAssocID="{6AACE3E9-C7A5-4990-A951-8EEE3CDAC21E}" presName="firstChild" presStyleLbl="bgAccFollowNode1" presStyleIdx="0" presStyleCnt="1" custScaleX="237890" custScaleY="144505" custLinFactNeighborX="-13169" custLinFactNeighborY="-25980"/>
      <dgm:spPr/>
      <dgm:t>
        <a:bodyPr/>
        <a:lstStyle/>
        <a:p>
          <a:endParaRPr lang="ru-RU"/>
        </a:p>
      </dgm:t>
    </dgm:pt>
    <dgm:pt modelId="{0A08A12C-AB2C-4C64-B6D4-5D440AE8A61A}" type="pres">
      <dgm:prSet presAssocID="{6AACE3E9-C7A5-4990-A951-8EEE3CDAC21E}" presName="firstChildTx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7734E1-C7C6-4AF2-9110-F926750A7C37}" type="pres">
      <dgm:prSet presAssocID="{6AACE3E9-C7A5-4990-A951-8EEE3CDAC21E}" presName="negSpace" presStyleCnt="0"/>
      <dgm:spPr/>
      <dgm:t>
        <a:bodyPr/>
        <a:lstStyle/>
        <a:p>
          <a:endParaRPr lang="ru-RU"/>
        </a:p>
      </dgm:t>
    </dgm:pt>
    <dgm:pt modelId="{5FCDCECD-BCA5-48B4-9070-00B951B6E976}" type="pres">
      <dgm:prSet presAssocID="{6AACE3E9-C7A5-4990-A951-8EEE3CDAC21E}" presName="circle" presStyleLbl="node1" presStyleIdx="0" presStyleCnt="1" custScaleX="241241" custScaleY="156408" custLinFactNeighborX="71552" custLinFactNeighborY="19105"/>
      <dgm:spPr/>
      <dgm:t>
        <a:bodyPr/>
        <a:lstStyle/>
        <a:p>
          <a:endParaRPr lang="ru-RU"/>
        </a:p>
      </dgm:t>
    </dgm:pt>
  </dgm:ptLst>
  <dgm:cxnLst>
    <dgm:cxn modelId="{C4452BFF-DDC7-42D8-B586-71F24DE0E3B3}" srcId="{6AACE3E9-C7A5-4990-A951-8EEE3CDAC21E}" destId="{B85EA07B-60E4-445F-B89B-25599048C3CE}" srcOrd="0" destOrd="0" parTransId="{50096C9D-F53D-47A4-A62F-C6DE59AC1E34}" sibTransId="{4E18C277-1640-4CDA-92E1-E0BAA2ABCE36}"/>
    <dgm:cxn modelId="{2277AE05-1AF8-4B11-A324-445E1BF089FB}" srcId="{0621DD55-433B-4B38-88AF-53D80DECDBC5}" destId="{6AACE3E9-C7A5-4990-A951-8EEE3CDAC21E}" srcOrd="0" destOrd="0" parTransId="{477F27DD-DA14-4FFE-A831-577EBC14DE43}" sibTransId="{EEFF0E7C-087B-4430-846B-73876CA00798}"/>
    <dgm:cxn modelId="{A31C4F45-75BF-4BD3-BADC-CCD9B3B36110}" type="presOf" srcId="{6AACE3E9-C7A5-4990-A951-8EEE3CDAC21E}" destId="{5FCDCECD-BCA5-48B4-9070-00B951B6E976}" srcOrd="0" destOrd="0" presId="urn:microsoft.com/office/officeart/2005/8/layout/hList9"/>
    <dgm:cxn modelId="{6A2EEF6F-C3AB-45D6-A01C-C29CA26E6319}" type="presOf" srcId="{B85EA07B-60E4-445F-B89B-25599048C3CE}" destId="{0A08A12C-AB2C-4C64-B6D4-5D440AE8A61A}" srcOrd="1" destOrd="0" presId="urn:microsoft.com/office/officeart/2005/8/layout/hList9"/>
    <dgm:cxn modelId="{70689E59-084E-494D-940D-FCC33E3523BB}" type="presOf" srcId="{0621DD55-433B-4B38-88AF-53D80DECDBC5}" destId="{B5335223-4294-4BB6-985C-90B68090E03A}" srcOrd="0" destOrd="0" presId="urn:microsoft.com/office/officeart/2005/8/layout/hList9"/>
    <dgm:cxn modelId="{E4E9E7F8-2098-4EDC-BF4E-2E855917E7B4}" type="presOf" srcId="{B85EA07B-60E4-445F-B89B-25599048C3CE}" destId="{7E8A8EEA-8162-4945-AF74-EF8F95817ED6}" srcOrd="0" destOrd="0" presId="urn:microsoft.com/office/officeart/2005/8/layout/hList9"/>
    <dgm:cxn modelId="{F585EE43-288E-4105-9957-61038A52ABF8}" type="presParOf" srcId="{B5335223-4294-4BB6-985C-90B68090E03A}" destId="{4E56324D-0779-4C1A-9702-894D5330CC35}" srcOrd="0" destOrd="0" presId="urn:microsoft.com/office/officeart/2005/8/layout/hList9"/>
    <dgm:cxn modelId="{2F5609B6-F3C2-496F-ABE0-77A834348D98}" type="presParOf" srcId="{B5335223-4294-4BB6-985C-90B68090E03A}" destId="{15CDBC9D-6B73-4203-836C-B086676B3FD0}" srcOrd="1" destOrd="0" presId="urn:microsoft.com/office/officeart/2005/8/layout/hList9"/>
    <dgm:cxn modelId="{3CBA7ABC-3DB6-441E-9267-2C7D3D82E556}" type="presParOf" srcId="{15CDBC9D-6B73-4203-836C-B086676B3FD0}" destId="{AC803B67-263F-4D26-B46A-5F047F68C66A}" srcOrd="0" destOrd="0" presId="urn:microsoft.com/office/officeart/2005/8/layout/hList9"/>
    <dgm:cxn modelId="{A740311B-5B12-4268-889D-A9E3F1AEB3D6}" type="presParOf" srcId="{15CDBC9D-6B73-4203-836C-B086676B3FD0}" destId="{776669ED-B2F7-494E-92DF-30814BFB753F}" srcOrd="1" destOrd="0" presId="urn:microsoft.com/office/officeart/2005/8/layout/hList9"/>
    <dgm:cxn modelId="{3251E686-0331-4C80-B069-B71C309B9460}" type="presParOf" srcId="{776669ED-B2F7-494E-92DF-30814BFB753F}" destId="{7E8A8EEA-8162-4945-AF74-EF8F95817ED6}" srcOrd="0" destOrd="0" presId="urn:microsoft.com/office/officeart/2005/8/layout/hList9"/>
    <dgm:cxn modelId="{D0DFE63F-59F7-4B35-BD60-E6F61F8E1FEE}" type="presParOf" srcId="{776669ED-B2F7-494E-92DF-30814BFB753F}" destId="{0A08A12C-AB2C-4C64-B6D4-5D440AE8A61A}" srcOrd="1" destOrd="0" presId="urn:microsoft.com/office/officeart/2005/8/layout/hList9"/>
    <dgm:cxn modelId="{BE5B08E3-D747-4E47-AD05-B653A72A8760}" type="presParOf" srcId="{B5335223-4294-4BB6-985C-90B68090E03A}" destId="{B27734E1-C7C6-4AF2-9110-F926750A7C37}" srcOrd="2" destOrd="0" presId="urn:microsoft.com/office/officeart/2005/8/layout/hList9"/>
    <dgm:cxn modelId="{40A6C5B2-85AE-4D7E-AD12-03B798219BD5}" type="presParOf" srcId="{B5335223-4294-4BB6-985C-90B68090E03A}" destId="{5FCDCECD-BCA5-48B4-9070-00B951B6E976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621DD55-433B-4B38-88AF-53D80DECDBC5}" type="doc">
      <dgm:prSet loTypeId="urn:microsoft.com/office/officeart/2005/8/layout/hList9" loCatId="list" qsTypeId="urn:microsoft.com/office/officeart/2005/8/quickstyle/3d6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6AACE3E9-C7A5-4990-A951-8EEE3CDAC21E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77 440,4</a:t>
          </a:r>
        </a:p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руб.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7F27DD-DA14-4FFE-A831-577EBC14DE43}" type="parTrans" cxnId="{2277AE05-1AF8-4B11-A324-445E1BF089FB}">
      <dgm:prSet/>
      <dgm:spPr/>
      <dgm:t>
        <a:bodyPr/>
        <a:lstStyle/>
        <a:p>
          <a:endParaRPr lang="ru-RU"/>
        </a:p>
      </dgm:t>
    </dgm:pt>
    <dgm:pt modelId="{EEFF0E7C-087B-4430-846B-73876CA00798}" type="sibTrans" cxnId="{2277AE05-1AF8-4B11-A324-445E1BF089FB}">
      <dgm:prSet/>
      <dgm:spPr/>
      <dgm:t>
        <a:bodyPr/>
        <a:lstStyle/>
        <a:p>
          <a:endParaRPr lang="ru-RU"/>
        </a:p>
      </dgm:t>
    </dgm:pt>
    <dgm:pt modelId="{B85EA07B-60E4-445F-B89B-25599048C3CE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 algn="ctr"/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Жилищно-коммунальное хозяйство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096C9D-F53D-47A4-A62F-C6DE59AC1E34}" type="parTrans" cxnId="{C4452BFF-DDC7-42D8-B586-71F24DE0E3B3}">
      <dgm:prSet/>
      <dgm:spPr/>
      <dgm:t>
        <a:bodyPr/>
        <a:lstStyle/>
        <a:p>
          <a:endParaRPr lang="ru-RU"/>
        </a:p>
      </dgm:t>
    </dgm:pt>
    <dgm:pt modelId="{4E18C277-1640-4CDA-92E1-E0BAA2ABCE36}" type="sibTrans" cxnId="{C4452BFF-DDC7-42D8-B586-71F24DE0E3B3}">
      <dgm:prSet/>
      <dgm:spPr/>
      <dgm:t>
        <a:bodyPr/>
        <a:lstStyle/>
        <a:p>
          <a:endParaRPr lang="ru-RU"/>
        </a:p>
      </dgm:t>
    </dgm:pt>
    <dgm:pt modelId="{B5335223-4294-4BB6-985C-90B68090E03A}" type="pres">
      <dgm:prSet presAssocID="{0621DD55-433B-4B38-88AF-53D80DECDBC5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4E56324D-0779-4C1A-9702-894D5330CC35}" type="pres">
      <dgm:prSet presAssocID="{6AACE3E9-C7A5-4990-A951-8EEE3CDAC21E}" presName="posSpace" presStyleCnt="0"/>
      <dgm:spPr/>
      <dgm:t>
        <a:bodyPr/>
        <a:lstStyle/>
        <a:p>
          <a:endParaRPr lang="ru-RU"/>
        </a:p>
      </dgm:t>
    </dgm:pt>
    <dgm:pt modelId="{15CDBC9D-6B73-4203-836C-B086676B3FD0}" type="pres">
      <dgm:prSet presAssocID="{6AACE3E9-C7A5-4990-A951-8EEE3CDAC21E}" presName="vertFlow" presStyleCnt="0"/>
      <dgm:spPr/>
      <dgm:t>
        <a:bodyPr/>
        <a:lstStyle/>
        <a:p>
          <a:endParaRPr lang="ru-RU"/>
        </a:p>
      </dgm:t>
    </dgm:pt>
    <dgm:pt modelId="{AC803B67-263F-4D26-B46A-5F047F68C66A}" type="pres">
      <dgm:prSet presAssocID="{6AACE3E9-C7A5-4990-A951-8EEE3CDAC21E}" presName="topSpace" presStyleCnt="0"/>
      <dgm:spPr/>
      <dgm:t>
        <a:bodyPr/>
        <a:lstStyle/>
        <a:p>
          <a:endParaRPr lang="ru-RU"/>
        </a:p>
      </dgm:t>
    </dgm:pt>
    <dgm:pt modelId="{776669ED-B2F7-494E-92DF-30814BFB753F}" type="pres">
      <dgm:prSet presAssocID="{6AACE3E9-C7A5-4990-A951-8EEE3CDAC21E}" presName="firstComp" presStyleCnt="0"/>
      <dgm:spPr/>
      <dgm:t>
        <a:bodyPr/>
        <a:lstStyle/>
        <a:p>
          <a:endParaRPr lang="ru-RU"/>
        </a:p>
      </dgm:t>
    </dgm:pt>
    <dgm:pt modelId="{7E8A8EEA-8162-4945-AF74-EF8F95817ED6}" type="pres">
      <dgm:prSet presAssocID="{6AACE3E9-C7A5-4990-A951-8EEE3CDAC21E}" presName="firstChild" presStyleLbl="bgAccFollowNode1" presStyleIdx="0" presStyleCnt="1" custScaleX="190571" custScaleY="144505" custLinFactNeighborX="-20653" custLinFactNeighborY="-19985"/>
      <dgm:spPr/>
      <dgm:t>
        <a:bodyPr/>
        <a:lstStyle/>
        <a:p>
          <a:endParaRPr lang="ru-RU"/>
        </a:p>
      </dgm:t>
    </dgm:pt>
    <dgm:pt modelId="{0A08A12C-AB2C-4C64-B6D4-5D440AE8A61A}" type="pres">
      <dgm:prSet presAssocID="{6AACE3E9-C7A5-4990-A951-8EEE3CDAC21E}" presName="firstChildTx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7734E1-C7C6-4AF2-9110-F926750A7C37}" type="pres">
      <dgm:prSet presAssocID="{6AACE3E9-C7A5-4990-A951-8EEE3CDAC21E}" presName="negSpace" presStyleCnt="0"/>
      <dgm:spPr/>
      <dgm:t>
        <a:bodyPr/>
        <a:lstStyle/>
        <a:p>
          <a:endParaRPr lang="ru-RU"/>
        </a:p>
      </dgm:t>
    </dgm:pt>
    <dgm:pt modelId="{5FCDCECD-BCA5-48B4-9070-00B951B6E976}" type="pres">
      <dgm:prSet presAssocID="{6AACE3E9-C7A5-4990-A951-8EEE3CDAC21E}" presName="circle" presStyleLbl="node1" presStyleIdx="0" presStyleCnt="1" custScaleX="241241" custScaleY="156408" custLinFactNeighborX="92051" custLinFactNeighborY="4085"/>
      <dgm:spPr/>
      <dgm:t>
        <a:bodyPr/>
        <a:lstStyle/>
        <a:p>
          <a:endParaRPr lang="ru-RU"/>
        </a:p>
      </dgm:t>
    </dgm:pt>
  </dgm:ptLst>
  <dgm:cxnLst>
    <dgm:cxn modelId="{C4452BFF-DDC7-42D8-B586-71F24DE0E3B3}" srcId="{6AACE3E9-C7A5-4990-A951-8EEE3CDAC21E}" destId="{B85EA07B-60E4-445F-B89B-25599048C3CE}" srcOrd="0" destOrd="0" parTransId="{50096C9D-F53D-47A4-A62F-C6DE59AC1E34}" sibTransId="{4E18C277-1640-4CDA-92E1-E0BAA2ABCE36}"/>
    <dgm:cxn modelId="{2277AE05-1AF8-4B11-A324-445E1BF089FB}" srcId="{0621DD55-433B-4B38-88AF-53D80DECDBC5}" destId="{6AACE3E9-C7A5-4990-A951-8EEE3CDAC21E}" srcOrd="0" destOrd="0" parTransId="{477F27DD-DA14-4FFE-A831-577EBC14DE43}" sibTransId="{EEFF0E7C-087B-4430-846B-73876CA00798}"/>
    <dgm:cxn modelId="{A31C4F45-75BF-4BD3-BADC-CCD9B3B36110}" type="presOf" srcId="{6AACE3E9-C7A5-4990-A951-8EEE3CDAC21E}" destId="{5FCDCECD-BCA5-48B4-9070-00B951B6E976}" srcOrd="0" destOrd="0" presId="urn:microsoft.com/office/officeart/2005/8/layout/hList9"/>
    <dgm:cxn modelId="{6A2EEF6F-C3AB-45D6-A01C-C29CA26E6319}" type="presOf" srcId="{B85EA07B-60E4-445F-B89B-25599048C3CE}" destId="{0A08A12C-AB2C-4C64-B6D4-5D440AE8A61A}" srcOrd="1" destOrd="0" presId="urn:microsoft.com/office/officeart/2005/8/layout/hList9"/>
    <dgm:cxn modelId="{70689E59-084E-494D-940D-FCC33E3523BB}" type="presOf" srcId="{0621DD55-433B-4B38-88AF-53D80DECDBC5}" destId="{B5335223-4294-4BB6-985C-90B68090E03A}" srcOrd="0" destOrd="0" presId="urn:microsoft.com/office/officeart/2005/8/layout/hList9"/>
    <dgm:cxn modelId="{E4E9E7F8-2098-4EDC-BF4E-2E855917E7B4}" type="presOf" srcId="{B85EA07B-60E4-445F-B89B-25599048C3CE}" destId="{7E8A8EEA-8162-4945-AF74-EF8F95817ED6}" srcOrd="0" destOrd="0" presId="urn:microsoft.com/office/officeart/2005/8/layout/hList9"/>
    <dgm:cxn modelId="{F585EE43-288E-4105-9957-61038A52ABF8}" type="presParOf" srcId="{B5335223-4294-4BB6-985C-90B68090E03A}" destId="{4E56324D-0779-4C1A-9702-894D5330CC35}" srcOrd="0" destOrd="0" presId="urn:microsoft.com/office/officeart/2005/8/layout/hList9"/>
    <dgm:cxn modelId="{2F5609B6-F3C2-496F-ABE0-77A834348D98}" type="presParOf" srcId="{B5335223-4294-4BB6-985C-90B68090E03A}" destId="{15CDBC9D-6B73-4203-836C-B086676B3FD0}" srcOrd="1" destOrd="0" presId="urn:microsoft.com/office/officeart/2005/8/layout/hList9"/>
    <dgm:cxn modelId="{3CBA7ABC-3DB6-441E-9267-2C7D3D82E556}" type="presParOf" srcId="{15CDBC9D-6B73-4203-836C-B086676B3FD0}" destId="{AC803B67-263F-4D26-B46A-5F047F68C66A}" srcOrd="0" destOrd="0" presId="urn:microsoft.com/office/officeart/2005/8/layout/hList9"/>
    <dgm:cxn modelId="{A740311B-5B12-4268-889D-A9E3F1AEB3D6}" type="presParOf" srcId="{15CDBC9D-6B73-4203-836C-B086676B3FD0}" destId="{776669ED-B2F7-494E-92DF-30814BFB753F}" srcOrd="1" destOrd="0" presId="urn:microsoft.com/office/officeart/2005/8/layout/hList9"/>
    <dgm:cxn modelId="{3251E686-0331-4C80-B069-B71C309B9460}" type="presParOf" srcId="{776669ED-B2F7-494E-92DF-30814BFB753F}" destId="{7E8A8EEA-8162-4945-AF74-EF8F95817ED6}" srcOrd="0" destOrd="0" presId="urn:microsoft.com/office/officeart/2005/8/layout/hList9"/>
    <dgm:cxn modelId="{D0DFE63F-59F7-4B35-BD60-E6F61F8E1FEE}" type="presParOf" srcId="{776669ED-B2F7-494E-92DF-30814BFB753F}" destId="{0A08A12C-AB2C-4C64-B6D4-5D440AE8A61A}" srcOrd="1" destOrd="0" presId="urn:microsoft.com/office/officeart/2005/8/layout/hList9"/>
    <dgm:cxn modelId="{BE5B08E3-D747-4E47-AD05-B653A72A8760}" type="presParOf" srcId="{B5335223-4294-4BB6-985C-90B68090E03A}" destId="{B27734E1-C7C6-4AF2-9110-F926750A7C37}" srcOrd="2" destOrd="0" presId="urn:microsoft.com/office/officeart/2005/8/layout/hList9"/>
    <dgm:cxn modelId="{40A6C5B2-85AE-4D7E-AD12-03B798219BD5}" type="presParOf" srcId="{B5335223-4294-4BB6-985C-90B68090E03A}" destId="{5FCDCECD-BCA5-48B4-9070-00B951B6E976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3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621DD55-433B-4B38-88AF-53D80DECDBC5}" type="doc">
      <dgm:prSet loTypeId="urn:microsoft.com/office/officeart/2005/8/layout/hList9" loCatId="list" qsTypeId="urn:microsoft.com/office/officeart/2005/8/quickstyle/3d6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6AACE3E9-C7A5-4990-A951-8EEE3CDAC21E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1 244,1</a:t>
          </a:r>
        </a:p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руб.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7F27DD-DA14-4FFE-A831-577EBC14DE43}" type="parTrans" cxnId="{2277AE05-1AF8-4B11-A324-445E1BF089FB}">
      <dgm:prSet/>
      <dgm:spPr/>
      <dgm:t>
        <a:bodyPr/>
        <a:lstStyle/>
        <a:p>
          <a:endParaRPr lang="ru-RU"/>
        </a:p>
      </dgm:t>
    </dgm:pt>
    <dgm:pt modelId="{EEFF0E7C-087B-4430-846B-73876CA00798}" type="sibTrans" cxnId="{2277AE05-1AF8-4B11-A324-445E1BF089FB}">
      <dgm:prSet/>
      <dgm:spPr/>
      <dgm:t>
        <a:bodyPr/>
        <a:lstStyle/>
        <a:p>
          <a:endParaRPr lang="ru-RU"/>
        </a:p>
      </dgm:t>
    </dgm:pt>
    <dgm:pt modelId="{B85EA07B-60E4-445F-B89B-25599048C3CE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 algn="ctr"/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Социальная политика 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096C9D-F53D-47A4-A62F-C6DE59AC1E34}" type="parTrans" cxnId="{C4452BFF-DDC7-42D8-B586-71F24DE0E3B3}">
      <dgm:prSet/>
      <dgm:spPr/>
      <dgm:t>
        <a:bodyPr/>
        <a:lstStyle/>
        <a:p>
          <a:endParaRPr lang="ru-RU"/>
        </a:p>
      </dgm:t>
    </dgm:pt>
    <dgm:pt modelId="{4E18C277-1640-4CDA-92E1-E0BAA2ABCE36}" type="sibTrans" cxnId="{C4452BFF-DDC7-42D8-B586-71F24DE0E3B3}">
      <dgm:prSet/>
      <dgm:spPr/>
      <dgm:t>
        <a:bodyPr/>
        <a:lstStyle/>
        <a:p>
          <a:endParaRPr lang="ru-RU"/>
        </a:p>
      </dgm:t>
    </dgm:pt>
    <dgm:pt modelId="{B5335223-4294-4BB6-985C-90B68090E03A}" type="pres">
      <dgm:prSet presAssocID="{0621DD55-433B-4B38-88AF-53D80DECDBC5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4E56324D-0779-4C1A-9702-894D5330CC35}" type="pres">
      <dgm:prSet presAssocID="{6AACE3E9-C7A5-4990-A951-8EEE3CDAC21E}" presName="posSpace" presStyleCnt="0"/>
      <dgm:spPr/>
      <dgm:t>
        <a:bodyPr/>
        <a:lstStyle/>
        <a:p>
          <a:endParaRPr lang="ru-RU"/>
        </a:p>
      </dgm:t>
    </dgm:pt>
    <dgm:pt modelId="{15CDBC9D-6B73-4203-836C-B086676B3FD0}" type="pres">
      <dgm:prSet presAssocID="{6AACE3E9-C7A5-4990-A951-8EEE3CDAC21E}" presName="vertFlow" presStyleCnt="0"/>
      <dgm:spPr/>
      <dgm:t>
        <a:bodyPr/>
        <a:lstStyle/>
        <a:p>
          <a:endParaRPr lang="ru-RU"/>
        </a:p>
      </dgm:t>
    </dgm:pt>
    <dgm:pt modelId="{AC803B67-263F-4D26-B46A-5F047F68C66A}" type="pres">
      <dgm:prSet presAssocID="{6AACE3E9-C7A5-4990-A951-8EEE3CDAC21E}" presName="topSpace" presStyleCnt="0"/>
      <dgm:spPr/>
      <dgm:t>
        <a:bodyPr/>
        <a:lstStyle/>
        <a:p>
          <a:endParaRPr lang="ru-RU"/>
        </a:p>
      </dgm:t>
    </dgm:pt>
    <dgm:pt modelId="{776669ED-B2F7-494E-92DF-30814BFB753F}" type="pres">
      <dgm:prSet presAssocID="{6AACE3E9-C7A5-4990-A951-8EEE3CDAC21E}" presName="firstComp" presStyleCnt="0"/>
      <dgm:spPr/>
      <dgm:t>
        <a:bodyPr/>
        <a:lstStyle/>
        <a:p>
          <a:endParaRPr lang="ru-RU"/>
        </a:p>
      </dgm:t>
    </dgm:pt>
    <dgm:pt modelId="{7E8A8EEA-8162-4945-AF74-EF8F95817ED6}" type="pres">
      <dgm:prSet presAssocID="{6AACE3E9-C7A5-4990-A951-8EEE3CDAC21E}" presName="firstChild" presStyleLbl="bgAccFollowNode1" presStyleIdx="0" presStyleCnt="1" custScaleX="209015" custScaleY="134486" custLinFactNeighborX="-36162" custLinFactNeighborY="-21193"/>
      <dgm:spPr/>
      <dgm:t>
        <a:bodyPr/>
        <a:lstStyle/>
        <a:p>
          <a:endParaRPr lang="ru-RU"/>
        </a:p>
      </dgm:t>
    </dgm:pt>
    <dgm:pt modelId="{0A08A12C-AB2C-4C64-B6D4-5D440AE8A61A}" type="pres">
      <dgm:prSet presAssocID="{6AACE3E9-C7A5-4990-A951-8EEE3CDAC21E}" presName="firstChildTx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7734E1-C7C6-4AF2-9110-F926750A7C37}" type="pres">
      <dgm:prSet presAssocID="{6AACE3E9-C7A5-4990-A951-8EEE3CDAC21E}" presName="negSpace" presStyleCnt="0"/>
      <dgm:spPr/>
      <dgm:t>
        <a:bodyPr/>
        <a:lstStyle/>
        <a:p>
          <a:endParaRPr lang="ru-RU"/>
        </a:p>
      </dgm:t>
    </dgm:pt>
    <dgm:pt modelId="{5FCDCECD-BCA5-48B4-9070-00B951B6E976}" type="pres">
      <dgm:prSet presAssocID="{6AACE3E9-C7A5-4990-A951-8EEE3CDAC21E}" presName="circle" presStyleLbl="node1" presStyleIdx="0" presStyleCnt="1" custScaleX="241241" custScaleY="156408" custLinFactNeighborX="65456" custLinFactNeighborY="-1051"/>
      <dgm:spPr/>
      <dgm:t>
        <a:bodyPr/>
        <a:lstStyle/>
        <a:p>
          <a:endParaRPr lang="ru-RU"/>
        </a:p>
      </dgm:t>
    </dgm:pt>
  </dgm:ptLst>
  <dgm:cxnLst>
    <dgm:cxn modelId="{C4452BFF-DDC7-42D8-B586-71F24DE0E3B3}" srcId="{6AACE3E9-C7A5-4990-A951-8EEE3CDAC21E}" destId="{B85EA07B-60E4-445F-B89B-25599048C3CE}" srcOrd="0" destOrd="0" parTransId="{50096C9D-F53D-47A4-A62F-C6DE59AC1E34}" sibTransId="{4E18C277-1640-4CDA-92E1-E0BAA2ABCE36}"/>
    <dgm:cxn modelId="{2277AE05-1AF8-4B11-A324-445E1BF089FB}" srcId="{0621DD55-433B-4B38-88AF-53D80DECDBC5}" destId="{6AACE3E9-C7A5-4990-A951-8EEE3CDAC21E}" srcOrd="0" destOrd="0" parTransId="{477F27DD-DA14-4FFE-A831-577EBC14DE43}" sibTransId="{EEFF0E7C-087B-4430-846B-73876CA00798}"/>
    <dgm:cxn modelId="{A31C4F45-75BF-4BD3-BADC-CCD9B3B36110}" type="presOf" srcId="{6AACE3E9-C7A5-4990-A951-8EEE3CDAC21E}" destId="{5FCDCECD-BCA5-48B4-9070-00B951B6E976}" srcOrd="0" destOrd="0" presId="urn:microsoft.com/office/officeart/2005/8/layout/hList9"/>
    <dgm:cxn modelId="{6A2EEF6F-C3AB-45D6-A01C-C29CA26E6319}" type="presOf" srcId="{B85EA07B-60E4-445F-B89B-25599048C3CE}" destId="{0A08A12C-AB2C-4C64-B6D4-5D440AE8A61A}" srcOrd="1" destOrd="0" presId="urn:microsoft.com/office/officeart/2005/8/layout/hList9"/>
    <dgm:cxn modelId="{70689E59-084E-494D-940D-FCC33E3523BB}" type="presOf" srcId="{0621DD55-433B-4B38-88AF-53D80DECDBC5}" destId="{B5335223-4294-4BB6-985C-90B68090E03A}" srcOrd="0" destOrd="0" presId="urn:microsoft.com/office/officeart/2005/8/layout/hList9"/>
    <dgm:cxn modelId="{E4E9E7F8-2098-4EDC-BF4E-2E855917E7B4}" type="presOf" srcId="{B85EA07B-60E4-445F-B89B-25599048C3CE}" destId="{7E8A8EEA-8162-4945-AF74-EF8F95817ED6}" srcOrd="0" destOrd="0" presId="urn:microsoft.com/office/officeart/2005/8/layout/hList9"/>
    <dgm:cxn modelId="{F585EE43-288E-4105-9957-61038A52ABF8}" type="presParOf" srcId="{B5335223-4294-4BB6-985C-90B68090E03A}" destId="{4E56324D-0779-4C1A-9702-894D5330CC35}" srcOrd="0" destOrd="0" presId="urn:microsoft.com/office/officeart/2005/8/layout/hList9"/>
    <dgm:cxn modelId="{2F5609B6-F3C2-496F-ABE0-77A834348D98}" type="presParOf" srcId="{B5335223-4294-4BB6-985C-90B68090E03A}" destId="{15CDBC9D-6B73-4203-836C-B086676B3FD0}" srcOrd="1" destOrd="0" presId="urn:microsoft.com/office/officeart/2005/8/layout/hList9"/>
    <dgm:cxn modelId="{3CBA7ABC-3DB6-441E-9267-2C7D3D82E556}" type="presParOf" srcId="{15CDBC9D-6B73-4203-836C-B086676B3FD0}" destId="{AC803B67-263F-4D26-B46A-5F047F68C66A}" srcOrd="0" destOrd="0" presId="urn:microsoft.com/office/officeart/2005/8/layout/hList9"/>
    <dgm:cxn modelId="{A740311B-5B12-4268-889D-A9E3F1AEB3D6}" type="presParOf" srcId="{15CDBC9D-6B73-4203-836C-B086676B3FD0}" destId="{776669ED-B2F7-494E-92DF-30814BFB753F}" srcOrd="1" destOrd="0" presId="urn:microsoft.com/office/officeart/2005/8/layout/hList9"/>
    <dgm:cxn modelId="{3251E686-0331-4C80-B069-B71C309B9460}" type="presParOf" srcId="{776669ED-B2F7-494E-92DF-30814BFB753F}" destId="{7E8A8EEA-8162-4945-AF74-EF8F95817ED6}" srcOrd="0" destOrd="0" presId="urn:microsoft.com/office/officeart/2005/8/layout/hList9"/>
    <dgm:cxn modelId="{D0DFE63F-59F7-4B35-BD60-E6F61F8E1FEE}" type="presParOf" srcId="{776669ED-B2F7-494E-92DF-30814BFB753F}" destId="{0A08A12C-AB2C-4C64-B6D4-5D440AE8A61A}" srcOrd="1" destOrd="0" presId="urn:microsoft.com/office/officeart/2005/8/layout/hList9"/>
    <dgm:cxn modelId="{BE5B08E3-D747-4E47-AD05-B653A72A8760}" type="presParOf" srcId="{B5335223-4294-4BB6-985C-90B68090E03A}" destId="{B27734E1-C7C6-4AF2-9110-F926750A7C37}" srcOrd="2" destOrd="0" presId="urn:microsoft.com/office/officeart/2005/8/layout/hList9"/>
    <dgm:cxn modelId="{40A6C5B2-85AE-4D7E-AD12-03B798219BD5}" type="presParOf" srcId="{B5335223-4294-4BB6-985C-90B68090E03A}" destId="{5FCDCECD-BCA5-48B4-9070-00B951B6E976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3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621DD55-433B-4B38-88AF-53D80DECDBC5}" type="doc">
      <dgm:prSet loTypeId="urn:microsoft.com/office/officeart/2005/8/layout/hList9" loCatId="list" qsTypeId="urn:microsoft.com/office/officeart/2005/8/quickstyle/3d6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6AACE3E9-C7A5-4990-A951-8EEE3CDAC21E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39 655,1 тыс. руб.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7F27DD-DA14-4FFE-A831-577EBC14DE43}" type="parTrans" cxnId="{2277AE05-1AF8-4B11-A324-445E1BF089FB}">
      <dgm:prSet/>
      <dgm:spPr/>
      <dgm:t>
        <a:bodyPr/>
        <a:lstStyle/>
        <a:p>
          <a:endParaRPr lang="ru-RU"/>
        </a:p>
      </dgm:t>
    </dgm:pt>
    <dgm:pt modelId="{EEFF0E7C-087B-4430-846B-73876CA00798}" type="sibTrans" cxnId="{2277AE05-1AF8-4B11-A324-445E1BF089FB}">
      <dgm:prSet/>
      <dgm:spPr/>
      <dgm:t>
        <a:bodyPr/>
        <a:lstStyle/>
        <a:p>
          <a:endParaRPr lang="ru-RU"/>
        </a:p>
      </dgm:t>
    </dgm:pt>
    <dgm:pt modelId="{B85EA07B-60E4-445F-B89B-25599048C3CE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 algn="ctr"/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Национальная экономика 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096C9D-F53D-47A4-A62F-C6DE59AC1E34}" type="parTrans" cxnId="{C4452BFF-DDC7-42D8-B586-71F24DE0E3B3}">
      <dgm:prSet/>
      <dgm:spPr/>
      <dgm:t>
        <a:bodyPr/>
        <a:lstStyle/>
        <a:p>
          <a:endParaRPr lang="ru-RU"/>
        </a:p>
      </dgm:t>
    </dgm:pt>
    <dgm:pt modelId="{4E18C277-1640-4CDA-92E1-E0BAA2ABCE36}" type="sibTrans" cxnId="{C4452BFF-DDC7-42D8-B586-71F24DE0E3B3}">
      <dgm:prSet/>
      <dgm:spPr/>
      <dgm:t>
        <a:bodyPr/>
        <a:lstStyle/>
        <a:p>
          <a:endParaRPr lang="ru-RU"/>
        </a:p>
      </dgm:t>
    </dgm:pt>
    <dgm:pt modelId="{B5335223-4294-4BB6-985C-90B68090E03A}" type="pres">
      <dgm:prSet presAssocID="{0621DD55-433B-4B38-88AF-53D80DECDBC5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4E56324D-0779-4C1A-9702-894D5330CC35}" type="pres">
      <dgm:prSet presAssocID="{6AACE3E9-C7A5-4990-A951-8EEE3CDAC21E}" presName="posSpace" presStyleCnt="0"/>
      <dgm:spPr/>
      <dgm:t>
        <a:bodyPr/>
        <a:lstStyle/>
        <a:p>
          <a:endParaRPr lang="ru-RU"/>
        </a:p>
      </dgm:t>
    </dgm:pt>
    <dgm:pt modelId="{15CDBC9D-6B73-4203-836C-B086676B3FD0}" type="pres">
      <dgm:prSet presAssocID="{6AACE3E9-C7A5-4990-A951-8EEE3CDAC21E}" presName="vertFlow" presStyleCnt="0"/>
      <dgm:spPr/>
      <dgm:t>
        <a:bodyPr/>
        <a:lstStyle/>
        <a:p>
          <a:endParaRPr lang="ru-RU"/>
        </a:p>
      </dgm:t>
    </dgm:pt>
    <dgm:pt modelId="{AC803B67-263F-4D26-B46A-5F047F68C66A}" type="pres">
      <dgm:prSet presAssocID="{6AACE3E9-C7A5-4990-A951-8EEE3CDAC21E}" presName="topSpace" presStyleCnt="0"/>
      <dgm:spPr/>
      <dgm:t>
        <a:bodyPr/>
        <a:lstStyle/>
        <a:p>
          <a:endParaRPr lang="ru-RU"/>
        </a:p>
      </dgm:t>
    </dgm:pt>
    <dgm:pt modelId="{776669ED-B2F7-494E-92DF-30814BFB753F}" type="pres">
      <dgm:prSet presAssocID="{6AACE3E9-C7A5-4990-A951-8EEE3CDAC21E}" presName="firstComp" presStyleCnt="0"/>
      <dgm:spPr/>
      <dgm:t>
        <a:bodyPr/>
        <a:lstStyle/>
        <a:p>
          <a:endParaRPr lang="ru-RU"/>
        </a:p>
      </dgm:t>
    </dgm:pt>
    <dgm:pt modelId="{7E8A8EEA-8162-4945-AF74-EF8F95817ED6}" type="pres">
      <dgm:prSet presAssocID="{6AACE3E9-C7A5-4990-A951-8EEE3CDAC21E}" presName="firstChild" presStyleLbl="bgAccFollowNode1" presStyleIdx="0" presStyleCnt="1" custScaleX="237890" custScaleY="144505" custLinFactNeighborX="-2295" custLinFactNeighborY="-45858"/>
      <dgm:spPr/>
      <dgm:t>
        <a:bodyPr/>
        <a:lstStyle/>
        <a:p>
          <a:endParaRPr lang="ru-RU"/>
        </a:p>
      </dgm:t>
    </dgm:pt>
    <dgm:pt modelId="{0A08A12C-AB2C-4C64-B6D4-5D440AE8A61A}" type="pres">
      <dgm:prSet presAssocID="{6AACE3E9-C7A5-4990-A951-8EEE3CDAC21E}" presName="firstChildTx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7734E1-C7C6-4AF2-9110-F926750A7C37}" type="pres">
      <dgm:prSet presAssocID="{6AACE3E9-C7A5-4990-A951-8EEE3CDAC21E}" presName="negSpace" presStyleCnt="0"/>
      <dgm:spPr/>
      <dgm:t>
        <a:bodyPr/>
        <a:lstStyle/>
        <a:p>
          <a:endParaRPr lang="ru-RU"/>
        </a:p>
      </dgm:t>
    </dgm:pt>
    <dgm:pt modelId="{5FCDCECD-BCA5-48B4-9070-00B951B6E976}" type="pres">
      <dgm:prSet presAssocID="{6AACE3E9-C7A5-4990-A951-8EEE3CDAC21E}" presName="circle" presStyleLbl="node1" presStyleIdx="0" presStyleCnt="1" custScaleX="241241" custScaleY="156408" custLinFactNeighborX="50032" custLinFactNeighborY="4199"/>
      <dgm:spPr/>
      <dgm:t>
        <a:bodyPr/>
        <a:lstStyle/>
        <a:p>
          <a:endParaRPr lang="ru-RU"/>
        </a:p>
      </dgm:t>
    </dgm:pt>
  </dgm:ptLst>
  <dgm:cxnLst>
    <dgm:cxn modelId="{C4452BFF-DDC7-42D8-B586-71F24DE0E3B3}" srcId="{6AACE3E9-C7A5-4990-A951-8EEE3CDAC21E}" destId="{B85EA07B-60E4-445F-B89B-25599048C3CE}" srcOrd="0" destOrd="0" parTransId="{50096C9D-F53D-47A4-A62F-C6DE59AC1E34}" sibTransId="{4E18C277-1640-4CDA-92E1-E0BAA2ABCE36}"/>
    <dgm:cxn modelId="{2277AE05-1AF8-4B11-A324-445E1BF089FB}" srcId="{0621DD55-433B-4B38-88AF-53D80DECDBC5}" destId="{6AACE3E9-C7A5-4990-A951-8EEE3CDAC21E}" srcOrd="0" destOrd="0" parTransId="{477F27DD-DA14-4FFE-A831-577EBC14DE43}" sibTransId="{EEFF0E7C-087B-4430-846B-73876CA00798}"/>
    <dgm:cxn modelId="{A31C4F45-75BF-4BD3-BADC-CCD9B3B36110}" type="presOf" srcId="{6AACE3E9-C7A5-4990-A951-8EEE3CDAC21E}" destId="{5FCDCECD-BCA5-48B4-9070-00B951B6E976}" srcOrd="0" destOrd="0" presId="urn:microsoft.com/office/officeart/2005/8/layout/hList9"/>
    <dgm:cxn modelId="{6A2EEF6F-C3AB-45D6-A01C-C29CA26E6319}" type="presOf" srcId="{B85EA07B-60E4-445F-B89B-25599048C3CE}" destId="{0A08A12C-AB2C-4C64-B6D4-5D440AE8A61A}" srcOrd="1" destOrd="0" presId="urn:microsoft.com/office/officeart/2005/8/layout/hList9"/>
    <dgm:cxn modelId="{70689E59-084E-494D-940D-FCC33E3523BB}" type="presOf" srcId="{0621DD55-433B-4B38-88AF-53D80DECDBC5}" destId="{B5335223-4294-4BB6-985C-90B68090E03A}" srcOrd="0" destOrd="0" presId="urn:microsoft.com/office/officeart/2005/8/layout/hList9"/>
    <dgm:cxn modelId="{E4E9E7F8-2098-4EDC-BF4E-2E855917E7B4}" type="presOf" srcId="{B85EA07B-60E4-445F-B89B-25599048C3CE}" destId="{7E8A8EEA-8162-4945-AF74-EF8F95817ED6}" srcOrd="0" destOrd="0" presId="urn:microsoft.com/office/officeart/2005/8/layout/hList9"/>
    <dgm:cxn modelId="{F585EE43-288E-4105-9957-61038A52ABF8}" type="presParOf" srcId="{B5335223-4294-4BB6-985C-90B68090E03A}" destId="{4E56324D-0779-4C1A-9702-894D5330CC35}" srcOrd="0" destOrd="0" presId="urn:microsoft.com/office/officeart/2005/8/layout/hList9"/>
    <dgm:cxn modelId="{2F5609B6-F3C2-496F-ABE0-77A834348D98}" type="presParOf" srcId="{B5335223-4294-4BB6-985C-90B68090E03A}" destId="{15CDBC9D-6B73-4203-836C-B086676B3FD0}" srcOrd="1" destOrd="0" presId="urn:microsoft.com/office/officeart/2005/8/layout/hList9"/>
    <dgm:cxn modelId="{3CBA7ABC-3DB6-441E-9267-2C7D3D82E556}" type="presParOf" srcId="{15CDBC9D-6B73-4203-836C-B086676B3FD0}" destId="{AC803B67-263F-4D26-B46A-5F047F68C66A}" srcOrd="0" destOrd="0" presId="urn:microsoft.com/office/officeart/2005/8/layout/hList9"/>
    <dgm:cxn modelId="{A740311B-5B12-4268-889D-A9E3F1AEB3D6}" type="presParOf" srcId="{15CDBC9D-6B73-4203-836C-B086676B3FD0}" destId="{776669ED-B2F7-494E-92DF-30814BFB753F}" srcOrd="1" destOrd="0" presId="urn:microsoft.com/office/officeart/2005/8/layout/hList9"/>
    <dgm:cxn modelId="{3251E686-0331-4C80-B069-B71C309B9460}" type="presParOf" srcId="{776669ED-B2F7-494E-92DF-30814BFB753F}" destId="{7E8A8EEA-8162-4945-AF74-EF8F95817ED6}" srcOrd="0" destOrd="0" presId="urn:microsoft.com/office/officeart/2005/8/layout/hList9"/>
    <dgm:cxn modelId="{D0DFE63F-59F7-4B35-BD60-E6F61F8E1FEE}" type="presParOf" srcId="{776669ED-B2F7-494E-92DF-30814BFB753F}" destId="{0A08A12C-AB2C-4C64-B6D4-5D440AE8A61A}" srcOrd="1" destOrd="0" presId="urn:microsoft.com/office/officeart/2005/8/layout/hList9"/>
    <dgm:cxn modelId="{BE5B08E3-D747-4E47-AD05-B653A72A8760}" type="presParOf" srcId="{B5335223-4294-4BB6-985C-90B68090E03A}" destId="{B27734E1-C7C6-4AF2-9110-F926750A7C37}" srcOrd="2" destOrd="0" presId="urn:microsoft.com/office/officeart/2005/8/layout/hList9"/>
    <dgm:cxn modelId="{40A6C5B2-85AE-4D7E-AD12-03B798219BD5}" type="presParOf" srcId="{B5335223-4294-4BB6-985C-90B68090E03A}" destId="{5FCDCECD-BCA5-48B4-9070-00B951B6E976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4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4106AE-7C42-4432-B886-EC7ECDE25793}">
      <dsp:nvSpPr>
        <dsp:cNvPr id="0" name=""/>
        <dsp:cNvSpPr/>
      </dsp:nvSpPr>
      <dsp:spPr>
        <a:xfrm rot="16200000">
          <a:off x="704806" y="-704806"/>
          <a:ext cx="2193950" cy="3603563"/>
        </a:xfrm>
        <a:prstGeom prst="round1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Субсидии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51,2 тыс. руб.</a:t>
          </a:r>
          <a:endParaRPr lang="ru-RU" sz="2200" kern="1200" dirty="0"/>
        </a:p>
      </dsp:txBody>
      <dsp:txXfrm rot="5400000">
        <a:off x="0" y="0"/>
        <a:ext cx="3603563" cy="1645462"/>
      </dsp:txXfrm>
    </dsp:sp>
    <dsp:sp modelId="{D7645A2F-08FB-4527-9BC4-E803B5904282}">
      <dsp:nvSpPr>
        <dsp:cNvPr id="0" name=""/>
        <dsp:cNvSpPr/>
      </dsp:nvSpPr>
      <dsp:spPr>
        <a:xfrm>
          <a:off x="3603563" y="0"/>
          <a:ext cx="3603563" cy="2193950"/>
        </a:xfrm>
        <a:prstGeom prst="round1Rect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Субвенции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761,9  тыс. руб.</a:t>
          </a:r>
          <a:endParaRPr lang="ru-RU" sz="2200" kern="1200" dirty="0"/>
        </a:p>
      </dsp:txBody>
      <dsp:txXfrm>
        <a:off x="3603563" y="0"/>
        <a:ext cx="3603563" cy="1645462"/>
      </dsp:txXfrm>
    </dsp:sp>
    <dsp:sp modelId="{38BFACC5-315A-4FA1-AC53-4D83BE999E44}">
      <dsp:nvSpPr>
        <dsp:cNvPr id="0" name=""/>
        <dsp:cNvSpPr/>
      </dsp:nvSpPr>
      <dsp:spPr>
        <a:xfrm rot="10800000">
          <a:off x="0" y="2193950"/>
          <a:ext cx="3603563" cy="2193950"/>
        </a:xfrm>
        <a:prstGeom prst="round1Rect">
          <a:avLst/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Дотации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61 434,1 тыс. руб.</a:t>
          </a:r>
          <a:endParaRPr lang="ru-RU" sz="2200" kern="1200" dirty="0"/>
        </a:p>
      </dsp:txBody>
      <dsp:txXfrm rot="10800000">
        <a:off x="0" y="2742437"/>
        <a:ext cx="3603563" cy="1645462"/>
      </dsp:txXfrm>
    </dsp:sp>
    <dsp:sp modelId="{1876CB55-BC56-4090-808C-969ABC421520}">
      <dsp:nvSpPr>
        <dsp:cNvPr id="0" name=""/>
        <dsp:cNvSpPr/>
      </dsp:nvSpPr>
      <dsp:spPr>
        <a:xfrm rot="5400000">
          <a:off x="4308369" y="1489143"/>
          <a:ext cx="2193950" cy="3603563"/>
        </a:xfrm>
        <a:prstGeom prst="round1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Иные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105 126,6 тыс. руб.</a:t>
          </a:r>
          <a:endParaRPr lang="ru-RU" sz="2200" kern="1200" dirty="0"/>
        </a:p>
      </dsp:txBody>
      <dsp:txXfrm rot="-5400000">
        <a:off x="3603563" y="2742437"/>
        <a:ext cx="3603563" cy="1645462"/>
      </dsp:txXfrm>
    </dsp:sp>
    <dsp:sp modelId="{9683B7A8-B679-44BE-B6B8-F4F17A725061}">
      <dsp:nvSpPr>
        <dsp:cNvPr id="0" name=""/>
        <dsp:cNvSpPr/>
      </dsp:nvSpPr>
      <dsp:spPr>
        <a:xfrm>
          <a:off x="2522494" y="1645462"/>
          <a:ext cx="2162137" cy="1096975"/>
        </a:xfrm>
        <a:prstGeom prst="roundRect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Безвозмездные поступления</a:t>
          </a:r>
          <a:endParaRPr lang="ru-RU" sz="2200" kern="1200" dirty="0"/>
        </a:p>
      </dsp:txBody>
      <dsp:txXfrm>
        <a:off x="2576044" y="1699012"/>
        <a:ext cx="2055037" cy="98987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8A8EEA-8162-4945-AF74-EF8F95817ED6}">
      <dsp:nvSpPr>
        <dsp:cNvPr id="0" name=""/>
        <dsp:cNvSpPr/>
      </dsp:nvSpPr>
      <dsp:spPr>
        <a:xfrm>
          <a:off x="872614" y="0"/>
          <a:ext cx="4071729" cy="693482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p3d z="-152400"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Охрана окружающей среды  </a:t>
          </a: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24090" y="0"/>
        <a:ext cx="3420253" cy="693482"/>
      </dsp:txXfrm>
    </dsp:sp>
    <dsp:sp modelId="{5FCDCECD-BCA5-48B4-9070-00B951B6E976}">
      <dsp:nvSpPr>
        <dsp:cNvPr id="0" name=""/>
        <dsp:cNvSpPr/>
      </dsp:nvSpPr>
      <dsp:spPr>
        <a:xfrm>
          <a:off x="4408568" y="20644"/>
          <a:ext cx="1157141" cy="75022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5 037,8  тыс. руб.</a:t>
          </a: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78027" y="130512"/>
        <a:ext cx="818223" cy="5304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8A8EEA-8162-4945-AF74-EF8F95817ED6}">
      <dsp:nvSpPr>
        <dsp:cNvPr id="0" name=""/>
        <dsp:cNvSpPr/>
      </dsp:nvSpPr>
      <dsp:spPr>
        <a:xfrm>
          <a:off x="61063" y="76292"/>
          <a:ext cx="3860313" cy="657474"/>
        </a:xfrm>
        <a:prstGeom prst="rect">
          <a:avLst/>
        </a:prstGeom>
        <a:solidFill>
          <a:schemeClr val="accent1">
            <a:lumMod val="20000"/>
            <a:lumOff val="80000"/>
            <a:alpha val="90000"/>
          </a:schemeClr>
        </a:solidFill>
        <a:ln>
          <a:noFill/>
        </a:ln>
        <a:effectLst/>
        <a:sp3d z="-152400"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Общегосударственные вопросы</a:t>
          </a: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78713" y="76292"/>
        <a:ext cx="3242663" cy="657474"/>
      </dsp:txXfrm>
    </dsp:sp>
    <dsp:sp modelId="{5FCDCECD-BCA5-48B4-9070-00B951B6E976}">
      <dsp:nvSpPr>
        <dsp:cNvPr id="0" name=""/>
        <dsp:cNvSpPr/>
      </dsp:nvSpPr>
      <dsp:spPr>
        <a:xfrm>
          <a:off x="3811195" y="19564"/>
          <a:ext cx="1097059" cy="71127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63 535,8 тыс. руб.</a:t>
          </a:r>
          <a:endParaRPr lang="ru-RU" sz="15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71856" y="123728"/>
        <a:ext cx="775737" cy="50294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8A8EEA-8162-4945-AF74-EF8F95817ED6}">
      <dsp:nvSpPr>
        <dsp:cNvPr id="0" name=""/>
        <dsp:cNvSpPr/>
      </dsp:nvSpPr>
      <dsp:spPr>
        <a:xfrm>
          <a:off x="1127914" y="0"/>
          <a:ext cx="4075487" cy="694122"/>
        </a:xfrm>
        <a:prstGeom prst="rect">
          <a:avLst/>
        </a:prstGeom>
        <a:solidFill>
          <a:schemeClr val="accent1">
            <a:lumMod val="20000"/>
            <a:lumOff val="80000"/>
            <a:alpha val="90000"/>
          </a:schemeClr>
        </a:solidFill>
        <a:ln>
          <a:noFill/>
        </a:ln>
        <a:effectLst/>
        <a:sp3d z="-152400"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Культура, кинематография </a:t>
          </a: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79992" y="0"/>
        <a:ext cx="3423409" cy="694122"/>
      </dsp:txXfrm>
    </dsp:sp>
    <dsp:sp modelId="{5FCDCECD-BCA5-48B4-9070-00B951B6E976}">
      <dsp:nvSpPr>
        <dsp:cNvPr id="0" name=""/>
        <dsp:cNvSpPr/>
      </dsp:nvSpPr>
      <dsp:spPr>
        <a:xfrm>
          <a:off x="4967985" y="0"/>
          <a:ext cx="1158209" cy="75092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21 326,1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руб.</a:t>
          </a: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37601" y="109970"/>
        <a:ext cx="818977" cy="53098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8A8EEA-8162-4945-AF74-EF8F95817ED6}">
      <dsp:nvSpPr>
        <dsp:cNvPr id="0" name=""/>
        <dsp:cNvSpPr/>
      </dsp:nvSpPr>
      <dsp:spPr>
        <a:xfrm>
          <a:off x="0" y="192653"/>
          <a:ext cx="4073012" cy="693700"/>
        </a:xfrm>
        <a:prstGeom prst="rect">
          <a:avLst/>
        </a:prstGeom>
        <a:solidFill>
          <a:schemeClr val="accent1">
            <a:lumMod val="20000"/>
            <a:lumOff val="80000"/>
            <a:alpha val="90000"/>
          </a:schemeClr>
        </a:solidFill>
        <a:ln>
          <a:noFill/>
        </a:ln>
        <a:effectLst/>
        <a:sp3d z="-152400"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Национальная оборона </a:t>
          </a: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51682" y="192653"/>
        <a:ext cx="3421330" cy="693700"/>
      </dsp:txXfrm>
    </dsp:sp>
    <dsp:sp modelId="{5FCDCECD-BCA5-48B4-9070-00B951B6E976}">
      <dsp:nvSpPr>
        <dsp:cNvPr id="0" name=""/>
        <dsp:cNvSpPr/>
      </dsp:nvSpPr>
      <dsp:spPr>
        <a:xfrm>
          <a:off x="3743527" y="24047"/>
          <a:ext cx="1157506" cy="75046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507,7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руб.</a:t>
          </a: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13040" y="133950"/>
        <a:ext cx="818480" cy="53066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8A8EEA-8162-4945-AF74-EF8F95817ED6}">
      <dsp:nvSpPr>
        <dsp:cNvPr id="0" name=""/>
        <dsp:cNvSpPr/>
      </dsp:nvSpPr>
      <dsp:spPr>
        <a:xfrm>
          <a:off x="526652" y="4198"/>
          <a:ext cx="2675372" cy="600430"/>
        </a:xfrm>
        <a:prstGeom prst="rect">
          <a:avLst/>
        </a:prstGeom>
        <a:solidFill>
          <a:schemeClr val="accent1">
            <a:lumMod val="20000"/>
            <a:lumOff val="80000"/>
            <a:alpha val="90000"/>
          </a:schemeClr>
        </a:solidFill>
        <a:ln>
          <a:noFill/>
        </a:ln>
        <a:effectLst/>
        <a:sp3d z="-152400"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Физическая культура и спорт </a:t>
          </a: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54712" y="4198"/>
        <a:ext cx="2247312" cy="600430"/>
      </dsp:txXfrm>
    </dsp:sp>
    <dsp:sp modelId="{5FCDCECD-BCA5-48B4-9070-00B951B6E976}">
      <dsp:nvSpPr>
        <dsp:cNvPr id="0" name=""/>
        <dsp:cNvSpPr/>
      </dsp:nvSpPr>
      <dsp:spPr>
        <a:xfrm>
          <a:off x="3024328" y="0"/>
          <a:ext cx="1001875" cy="64956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123,1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руб.</a:t>
          </a:r>
          <a:endParaRPr lang="ru-RU" sz="13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71049" y="95126"/>
        <a:ext cx="708433" cy="45931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8A8EEA-8162-4945-AF74-EF8F95817ED6}">
      <dsp:nvSpPr>
        <dsp:cNvPr id="0" name=""/>
        <dsp:cNvSpPr/>
      </dsp:nvSpPr>
      <dsp:spPr>
        <a:xfrm>
          <a:off x="885606" y="67418"/>
          <a:ext cx="4074666" cy="693982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p3d z="-152400"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Национальная безопасность и правоохранительная деятельность </a:t>
          </a: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37553" y="67418"/>
        <a:ext cx="3422719" cy="693982"/>
      </dsp:txXfrm>
    </dsp:sp>
    <dsp:sp modelId="{5FCDCECD-BCA5-48B4-9070-00B951B6E976}">
      <dsp:nvSpPr>
        <dsp:cNvPr id="0" name=""/>
        <dsp:cNvSpPr/>
      </dsp:nvSpPr>
      <dsp:spPr>
        <a:xfrm>
          <a:off x="4808981" y="91889"/>
          <a:ext cx="1157976" cy="75077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2 276,9 тыс. руб.</a:t>
          </a: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78563" y="201837"/>
        <a:ext cx="818812" cy="53087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8A8EEA-8162-4945-AF74-EF8F95817ED6}">
      <dsp:nvSpPr>
        <dsp:cNvPr id="0" name=""/>
        <dsp:cNvSpPr/>
      </dsp:nvSpPr>
      <dsp:spPr>
        <a:xfrm>
          <a:off x="1114829" y="87139"/>
          <a:ext cx="2367924" cy="628438"/>
        </a:xfrm>
        <a:prstGeom prst="rect">
          <a:avLst/>
        </a:prstGeom>
        <a:solidFill>
          <a:schemeClr val="accent1">
            <a:lumMod val="20000"/>
            <a:lumOff val="80000"/>
            <a:alpha val="90000"/>
          </a:schemeClr>
        </a:solidFill>
        <a:ln>
          <a:noFill/>
        </a:ln>
        <a:effectLst/>
        <a:sp3d z="-152400"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Жилищно-коммунальное хозяйство</a:t>
          </a: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93697" y="87139"/>
        <a:ext cx="1989056" cy="628438"/>
      </dsp:txXfrm>
    </dsp:sp>
    <dsp:sp modelId="{5FCDCECD-BCA5-48B4-9070-00B951B6E976}">
      <dsp:nvSpPr>
        <dsp:cNvPr id="0" name=""/>
        <dsp:cNvSpPr/>
      </dsp:nvSpPr>
      <dsp:spPr>
        <a:xfrm>
          <a:off x="3659905" y="17939"/>
          <a:ext cx="1048610" cy="67986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77 440,4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руб.</a:t>
          </a: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13470" y="117503"/>
        <a:ext cx="741480" cy="48073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8A8EEA-8162-4945-AF74-EF8F95817ED6}">
      <dsp:nvSpPr>
        <dsp:cNvPr id="0" name=""/>
        <dsp:cNvSpPr/>
      </dsp:nvSpPr>
      <dsp:spPr>
        <a:xfrm>
          <a:off x="325469" y="95757"/>
          <a:ext cx="3324568" cy="682626"/>
        </a:xfrm>
        <a:prstGeom prst="rect">
          <a:avLst/>
        </a:prstGeom>
        <a:solidFill>
          <a:schemeClr val="accent1">
            <a:lumMod val="20000"/>
            <a:lumOff val="80000"/>
            <a:alpha val="90000"/>
          </a:schemeClr>
        </a:solidFill>
        <a:ln>
          <a:noFill/>
        </a:ln>
        <a:effectLst/>
        <a:sp3d z="-152400"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Социальная политика </a:t>
          </a: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57400" y="95757"/>
        <a:ext cx="2792637" cy="682626"/>
      </dsp:txXfrm>
    </dsp:sp>
    <dsp:sp modelId="{5FCDCECD-BCA5-48B4-9070-00B951B6E976}">
      <dsp:nvSpPr>
        <dsp:cNvPr id="0" name=""/>
        <dsp:cNvSpPr/>
      </dsp:nvSpPr>
      <dsp:spPr>
        <a:xfrm>
          <a:off x="3553166" y="0"/>
          <a:ext cx="1223883" cy="79350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1 244,1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руб.</a:t>
          </a:r>
          <a:endParaRPr lang="ru-RU" sz="17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32400" y="116206"/>
        <a:ext cx="865415" cy="56109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8A8EEA-8162-4945-AF74-EF8F95817ED6}">
      <dsp:nvSpPr>
        <dsp:cNvPr id="0" name=""/>
        <dsp:cNvSpPr/>
      </dsp:nvSpPr>
      <dsp:spPr>
        <a:xfrm>
          <a:off x="872614" y="0"/>
          <a:ext cx="4071729" cy="693482"/>
        </a:xfrm>
        <a:prstGeom prst="rect">
          <a:avLst/>
        </a:prstGeom>
        <a:solidFill>
          <a:schemeClr val="accent1">
            <a:lumMod val="20000"/>
            <a:lumOff val="80000"/>
            <a:alpha val="90000"/>
          </a:schemeClr>
        </a:solidFill>
        <a:ln>
          <a:noFill/>
        </a:ln>
        <a:effectLst/>
        <a:sp3d z="-152400"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Национальная экономика </a:t>
          </a: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24090" y="0"/>
        <a:ext cx="3420253" cy="693482"/>
      </dsp:txXfrm>
    </dsp:sp>
    <dsp:sp modelId="{5FCDCECD-BCA5-48B4-9070-00B951B6E976}">
      <dsp:nvSpPr>
        <dsp:cNvPr id="0" name=""/>
        <dsp:cNvSpPr/>
      </dsp:nvSpPr>
      <dsp:spPr>
        <a:xfrm>
          <a:off x="4408568" y="20644"/>
          <a:ext cx="1157141" cy="75022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39 655,1 тыс. руб.</a:t>
          </a: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78027" y="130512"/>
        <a:ext cx="818223" cy="5304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3B129C17-9205-4554-BF5C-070656C2169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B41E939-D5BE-4B7F-BCD2-05DCC4E5E8C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15D0FA6-1619-4ABC-945D-3D53AA3851E7}" type="datetime1">
              <a:rPr lang="ru-RU" smtClean="0"/>
              <a:t>15.02.2023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61800B1-1D76-46D4-ADAF-FD5EA7AFBE7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CBFA674-DC58-422B-8963-09FD1B05EDD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A42FE58-2C2A-433E-A3EF-B39ACF973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35657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7D2CAB-DA7B-4EDE-B03E-D2DBD907657B}" type="datetime1">
              <a:rPr lang="ru-RU" smtClean="0"/>
              <a:pPr/>
              <a:t>15.02.2023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97DC217-DF71-1A49-B3EA-559F1F43B0FF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846425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97DC217-DF71-1A49-B3EA-559F1F43B0F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77243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97DC217-DF71-1A49-B3EA-559F1F43B0FF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98108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97DC217-DF71-1A49-B3EA-559F1F43B0FF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44670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97DC217-DF71-1A49-B3EA-559F1F43B0FF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35834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97DC217-DF71-1A49-B3EA-559F1F43B0FF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72085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97DC217-DF71-1A49-B3EA-559F1F43B0FF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30764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97DC217-DF71-1A49-B3EA-559F1F43B0F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2781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97DC217-DF71-1A49-B3EA-559F1F43B0F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9361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97DC217-DF71-1A49-B3EA-559F1F43B0F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21041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97DC217-DF71-1A49-B3EA-559F1F43B0F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9551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97DC217-DF71-1A49-B3EA-559F1F43B0F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54502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97DC217-DF71-1A49-B3EA-559F1F43B0F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4636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97DC217-DF71-1A49-B3EA-559F1F43B0F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6608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97DC217-DF71-1A49-B3EA-559F1F43B0FF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5031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2/15/2023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AC79249-FDC0-364D-A734-AE1DE1605D28}"/>
              </a:ext>
            </a:extLst>
          </p:cNvPr>
          <p:cNvSpPr/>
          <p:nvPr userDrawn="1"/>
        </p:nvSpPr>
        <p:spPr>
          <a:xfrm>
            <a:off x="0" y="4572000"/>
            <a:ext cx="12192000" cy="228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Arial" panose="020B0604020202020204" pitchFamily="34" charset="0"/>
            </a:endParaRP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902465C8-266D-104C-9C49-323DF4A8277E}"/>
              </a:ext>
            </a:extLst>
          </p:cNvPr>
          <p:cNvSpPr/>
          <p:nvPr userDrawn="1"/>
        </p:nvSpPr>
        <p:spPr>
          <a:xfrm>
            <a:off x="583746" y="4960030"/>
            <a:ext cx="1551214" cy="1551214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Arial" panose="020B0604020202020204" pitchFamily="34" charset="0"/>
            </a:endParaRPr>
          </a:p>
        </p:txBody>
      </p:sp>
      <p:sp>
        <p:nvSpPr>
          <p:cNvPr id="9" name="Полилиния 8">
            <a:extLst>
              <a:ext uri="{FF2B5EF4-FFF2-40B4-BE49-F238E27FC236}">
                <a16:creationId xmlns:a16="http://schemas.microsoft.com/office/drawing/2014/main" id="{37979A1C-BF60-B345-A664-2E4F7A3461EB}"/>
              </a:ext>
            </a:extLst>
          </p:cNvPr>
          <p:cNvSpPr/>
          <p:nvPr userDrawn="1"/>
        </p:nvSpPr>
        <p:spPr>
          <a:xfrm>
            <a:off x="1" y="4571999"/>
            <a:ext cx="1118508" cy="1118508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>
              <a:latin typeface="Arial" panose="020B0604020202020204" pitchFamily="34" charset="0"/>
            </a:endParaRPr>
          </a:p>
        </p:txBody>
      </p:sp>
      <p:sp>
        <p:nvSpPr>
          <p:cNvPr id="10" name="Полилиния 9">
            <a:extLst>
              <a:ext uri="{FF2B5EF4-FFF2-40B4-BE49-F238E27FC236}">
                <a16:creationId xmlns:a16="http://schemas.microsoft.com/office/drawing/2014/main" id="{58080B3E-915C-2D4C-8608-596E1BFD6387}"/>
              </a:ext>
            </a:extLst>
          </p:cNvPr>
          <p:cNvSpPr/>
          <p:nvPr userDrawn="1"/>
        </p:nvSpPr>
        <p:spPr>
          <a:xfrm>
            <a:off x="1" y="5739492"/>
            <a:ext cx="1118508" cy="1118508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>
              <a:latin typeface="Arial" panose="020B0604020202020204" pitchFamily="34" charset="0"/>
            </a:endParaRP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F15FBB50-09C8-B64E-AE57-67C5E70810CB}"/>
              </a:ext>
            </a:extLst>
          </p:cNvPr>
          <p:cNvGrpSpPr/>
          <p:nvPr userDrawn="1"/>
        </p:nvGrpSpPr>
        <p:grpSpPr>
          <a:xfrm>
            <a:off x="8264427" y="-3419"/>
            <a:ext cx="3927573" cy="3165022"/>
            <a:chOff x="9857014" y="13834"/>
            <a:chExt cx="2334986" cy="1881641"/>
          </a:xfrm>
        </p:grpSpPr>
        <p:sp>
          <p:nvSpPr>
            <p:cNvPr id="12" name="Полилиния 11">
              <a:extLst>
                <a:ext uri="{FF2B5EF4-FFF2-40B4-BE49-F238E27FC236}">
                  <a16:creationId xmlns:a16="http://schemas.microsoft.com/office/drawing/2014/main" id="{EFBF1E52-11FA-DC48-B7AD-75734232FFE8}"/>
                </a:ext>
              </a:extLst>
            </p:cNvPr>
            <p:cNvSpPr/>
            <p:nvPr userDrawn="1"/>
          </p:nvSpPr>
          <p:spPr>
            <a:xfrm rot="5400000" flipH="1" flipV="1">
              <a:off x="10667433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 noProof="0">
                <a:latin typeface="Arial" panose="020B0604020202020204" pitchFamily="34" charset="0"/>
              </a:endParaRPr>
            </a:p>
          </p:txBody>
        </p:sp>
        <p:sp>
          <p:nvSpPr>
            <p:cNvPr id="13" name="Полилиния 12">
              <a:extLst>
                <a:ext uri="{FF2B5EF4-FFF2-40B4-BE49-F238E27FC236}">
                  <a16:creationId xmlns:a16="http://schemas.microsoft.com/office/drawing/2014/main" id="{4850B620-49F5-3748-84AF-682555D52792}"/>
                </a:ext>
              </a:extLst>
            </p:cNvPr>
            <p:cNvSpPr/>
            <p:nvPr userDrawn="1"/>
          </p:nvSpPr>
          <p:spPr>
            <a:xfrm rot="16200000" flipV="1">
              <a:off x="9499940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 noProof="0">
                <a:latin typeface="Arial" panose="020B0604020202020204" pitchFamily="34" charset="0"/>
              </a:endParaRPr>
            </a:p>
          </p:txBody>
        </p:sp>
      </p:grpSp>
      <p:sp>
        <p:nvSpPr>
          <p:cNvPr id="14" name="Полилиния 13">
            <a:extLst>
              <a:ext uri="{FF2B5EF4-FFF2-40B4-BE49-F238E27FC236}">
                <a16:creationId xmlns:a16="http://schemas.microsoft.com/office/drawing/2014/main" id="{BC68F289-2744-2F48-893A-3F17911625C8}"/>
              </a:ext>
            </a:extLst>
          </p:cNvPr>
          <p:cNvSpPr/>
          <p:nvPr userDrawn="1"/>
        </p:nvSpPr>
        <p:spPr>
          <a:xfrm>
            <a:off x="0" y="-1"/>
            <a:ext cx="1167493" cy="1167493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>
              <a:latin typeface="Arial" panose="020B0604020202020204" pitchFamily="34" charset="0"/>
            </a:endParaRPr>
          </a:p>
        </p:txBody>
      </p:sp>
      <p:sp>
        <p:nvSpPr>
          <p:cNvPr id="15" name="Полилиния 14">
            <a:extLst>
              <a:ext uri="{FF2B5EF4-FFF2-40B4-BE49-F238E27FC236}">
                <a16:creationId xmlns:a16="http://schemas.microsoft.com/office/drawing/2014/main" id="{9E240E8A-950E-7946-826C-415CB5DACA43}"/>
              </a:ext>
            </a:extLst>
          </p:cNvPr>
          <p:cNvSpPr/>
          <p:nvPr userDrawn="1"/>
        </p:nvSpPr>
        <p:spPr>
          <a:xfrm>
            <a:off x="11024507" y="4580708"/>
            <a:ext cx="1167493" cy="2277292"/>
          </a:xfrm>
          <a:custGeom>
            <a:avLst/>
            <a:gdLst>
              <a:gd name="connsiteX0" fmla="*/ 1167473 w 1167493"/>
              <a:gd name="connsiteY0" fmla="*/ 0 h 2272167"/>
              <a:gd name="connsiteX1" fmla="*/ 1167493 w 1167493"/>
              <a:gd name="connsiteY1" fmla="*/ 0 h 2272167"/>
              <a:gd name="connsiteX2" fmla="*/ 1167493 w 1167493"/>
              <a:gd name="connsiteY2" fmla="*/ 492960 h 2272167"/>
              <a:gd name="connsiteX3" fmla="*/ 1167493 w 1167493"/>
              <a:gd name="connsiteY3" fmla="*/ 720385 h 2272167"/>
              <a:gd name="connsiteX4" fmla="*/ 1167493 w 1167493"/>
              <a:gd name="connsiteY4" fmla="*/ 2272167 h 2272167"/>
              <a:gd name="connsiteX5" fmla="*/ 0 w 1167493"/>
              <a:gd name="connsiteY5" fmla="*/ 2272167 h 2272167"/>
              <a:gd name="connsiteX6" fmla="*/ 0 w 1167493"/>
              <a:gd name="connsiteY6" fmla="*/ 1898074 h 2272167"/>
              <a:gd name="connsiteX7" fmla="*/ 0 w 1167493"/>
              <a:gd name="connsiteY7" fmla="*/ 1271597 h 2272167"/>
              <a:gd name="connsiteX8" fmla="*/ 0 w 1167493"/>
              <a:gd name="connsiteY8" fmla="*/ 1177688 h 2272167"/>
              <a:gd name="connsiteX9" fmla="*/ 1048124 w 1167493"/>
              <a:gd name="connsiteY9" fmla="*/ 6080 h 2272167"/>
              <a:gd name="connsiteX10" fmla="*/ 1167473 w 1167493"/>
              <a:gd name="connsiteY10" fmla="*/ 0 h 2272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67493" h="2272167">
                <a:moveTo>
                  <a:pt x="1167473" y="0"/>
                </a:moveTo>
                <a:lnTo>
                  <a:pt x="1167493" y="0"/>
                </a:lnTo>
                <a:lnTo>
                  <a:pt x="1167493" y="492960"/>
                </a:lnTo>
                <a:lnTo>
                  <a:pt x="1167493" y="720385"/>
                </a:lnTo>
                <a:lnTo>
                  <a:pt x="1167493" y="2272167"/>
                </a:lnTo>
                <a:lnTo>
                  <a:pt x="0" y="2272167"/>
                </a:lnTo>
                <a:lnTo>
                  <a:pt x="0" y="1898074"/>
                </a:lnTo>
                <a:lnTo>
                  <a:pt x="0" y="1271597"/>
                </a:lnTo>
                <a:lnTo>
                  <a:pt x="0" y="1177688"/>
                </a:lnTo>
                <a:cubicBezTo>
                  <a:pt x="0" y="567919"/>
                  <a:pt x="459408" y="66389"/>
                  <a:pt x="1048124" y="6080"/>
                </a:cubicBezTo>
                <a:lnTo>
                  <a:pt x="116747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306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107DB-A728-4EA7-8791-A75B3D59127C}" type="datetime1">
              <a:rPr lang="ru-RU" noProof="0" smtClean="0"/>
              <a:t>15.02.2023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noProof="0" smtClean="0"/>
              <a:t>ЗАГОЛОВОК ПРЕЗЕНТАЦИИ</a:t>
            </a:r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179957007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107DB-A728-4EA7-8791-A75B3D59127C}" type="datetime1">
              <a:rPr lang="ru-RU" noProof="0" smtClean="0"/>
              <a:t>15.02.2023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noProof="0" smtClean="0"/>
              <a:t>ЗАГОЛОВОК ПРЕЗЕНТАЦИИ</a:t>
            </a:r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757393651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Цитат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B5ED18-7A07-47F1-8056-CD86B076A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8721" y="1684338"/>
            <a:ext cx="8594558" cy="2810460"/>
          </a:xfrm>
        </p:spPr>
        <p:txBody>
          <a:bodyPr rtlCol="0">
            <a:noAutofit/>
          </a:bodyPr>
          <a:lstStyle>
            <a:lvl1pPr algn="ctr">
              <a:lnSpc>
                <a:spcPct val="100000"/>
              </a:lnSpc>
              <a:defRPr sz="46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4C91C146-F9A8-9A4C-9508-8590923B8D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519405"/>
            <a:ext cx="1364297" cy="1094521"/>
          </a:xfrm>
        </p:spPr>
        <p:txBody>
          <a:bodyPr rtlCol="0">
            <a:noAutofit/>
          </a:bodyPr>
          <a:lstStyle>
            <a:lvl1pPr marL="0" indent="0" algn="ctr">
              <a:buNone/>
              <a:defRPr sz="239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2pPr>
            <a:lvl3pPr marL="9144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3pPr>
            <a:lvl4pPr marL="13716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4pPr>
            <a:lvl5pPr marL="18288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5pPr>
          </a:lstStyle>
          <a:p>
            <a:pPr lvl="0" rtl="0"/>
            <a:r>
              <a:rPr lang="ru-RU" noProof="0"/>
              <a:t>“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322D6C2B-78AC-DD47-9289-067C968B06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81813" y="4494213"/>
            <a:ext cx="3511550" cy="679450"/>
          </a:xfrm>
        </p:spPr>
        <p:txBody>
          <a:bodyPr rtlCol="0">
            <a:no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 algn="r">
              <a:buNone/>
              <a:defRPr sz="1800">
                <a:solidFill>
                  <a:schemeClr val="bg1"/>
                </a:solidFill>
                <a:latin typeface="Tenorite" pitchFamily="2" charset="0"/>
              </a:defRPr>
            </a:lvl2pPr>
            <a:lvl3pPr marL="914400" indent="0" algn="r">
              <a:buNone/>
              <a:defRPr sz="1600">
                <a:solidFill>
                  <a:schemeClr val="bg1"/>
                </a:solidFill>
                <a:latin typeface="Tenorite" pitchFamily="2" charset="0"/>
              </a:defRPr>
            </a:lvl3pPr>
            <a:lvl4pPr marL="1371600" indent="0" algn="r">
              <a:buNone/>
              <a:defRPr sz="1400">
                <a:solidFill>
                  <a:schemeClr val="bg1"/>
                </a:solidFill>
                <a:latin typeface="Tenorite" pitchFamily="2" charset="0"/>
              </a:defRPr>
            </a:lvl4pPr>
            <a:lvl5pPr marL="1828800" indent="0" algn="r">
              <a:buNone/>
              <a:defRPr sz="1400">
                <a:solidFill>
                  <a:schemeClr val="bg1"/>
                </a:solidFill>
                <a:latin typeface="Tenorite" pitchFamily="2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9" name="Текст 7">
            <a:extLst>
              <a:ext uri="{FF2B5EF4-FFF2-40B4-BE49-F238E27FC236}">
                <a16:creationId xmlns:a16="http://schemas.microsoft.com/office/drawing/2014/main" id="{612193CD-03AD-D74D-A5CD-747A9B53F49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609104" y="3399692"/>
            <a:ext cx="1364297" cy="1094521"/>
          </a:xfrm>
        </p:spPr>
        <p:txBody>
          <a:bodyPr rtlCol="0">
            <a:noAutofit/>
          </a:bodyPr>
          <a:lstStyle>
            <a:lvl1pPr marL="0" indent="0" algn="ctr">
              <a:buNone/>
              <a:defRPr sz="239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2pPr>
            <a:lvl3pPr marL="9144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3pPr>
            <a:lvl4pPr marL="13716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4pPr>
            <a:lvl5pPr marL="18288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5pPr>
          </a:lstStyle>
          <a:p>
            <a:pPr lvl="0" rtl="0"/>
            <a:r>
              <a:rPr lang="ru-RU" noProof="0"/>
              <a:t>”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0C71211-4520-46A1-9487-4AE49C323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fld id="{F854085F-E0D9-42B4-8B4A-5D9D10CCBC54}" type="datetime1">
              <a:rPr lang="ru-RU" noProof="0" smtClean="0"/>
              <a:t>15.02.2023</a:t>
            </a:fld>
            <a:endParaRPr lang="ru-RU" noProof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noProof="0"/>
              <a:t>ЗАГОЛОВОК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5008618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Команд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28C225EC-F6EF-1144-834A-F0B91974AA41}"/>
              </a:ext>
            </a:extLst>
          </p:cNvPr>
          <p:cNvSpPr/>
          <p:nvPr userDrawn="1"/>
        </p:nvSpPr>
        <p:spPr>
          <a:xfrm>
            <a:off x="0" y="-1664"/>
            <a:ext cx="9857012" cy="68596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Arial" panose="020B0604020202020204" pitchFamily="34" charset="0"/>
            </a:endParaRPr>
          </a:p>
        </p:txBody>
      </p:sp>
      <p:sp>
        <p:nvSpPr>
          <p:cNvPr id="31" name="Заголовок 1">
            <a:extLst>
              <a:ext uri="{FF2B5EF4-FFF2-40B4-BE49-F238E27FC236}">
                <a16:creationId xmlns:a16="http://schemas.microsoft.com/office/drawing/2014/main" id="{1E40CEAF-B1BB-174E-A798-3BA60D9C0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430" y="381000"/>
            <a:ext cx="8401624" cy="1325563"/>
          </a:xfrm>
        </p:spPr>
        <p:txBody>
          <a:bodyPr lIns="0" rtlCol="0" anchor="b">
            <a:noAutofit/>
          </a:bodyPr>
          <a:lstStyle>
            <a:lvl1pPr>
              <a:defRPr sz="4800" b="1">
                <a:latin typeface="Arial" panose="020B0604020202020204" pitchFamily="34" charset="0"/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Рисунок 23">
            <a:extLst>
              <a:ext uri="{FF2B5EF4-FFF2-40B4-BE49-F238E27FC236}">
                <a16:creationId xmlns:a16="http://schemas.microsoft.com/office/drawing/2014/main" id="{5E48B363-63E8-4F17-842B-53AD935A652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0429" y="2227758"/>
            <a:ext cx="1200374" cy="1201242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10" name="Текст 28">
            <a:extLst>
              <a:ext uri="{FF2B5EF4-FFF2-40B4-BE49-F238E27FC236}">
                <a16:creationId xmlns:a16="http://schemas.microsoft.com/office/drawing/2014/main" id="{CC3A7E03-4F06-4380-90A1-845651EEA3C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123351" y="2426400"/>
            <a:ext cx="2281237" cy="347662"/>
          </a:xfrm>
        </p:spPr>
        <p:txBody>
          <a:bodyPr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11" name="Текст 28">
            <a:extLst>
              <a:ext uri="{FF2B5EF4-FFF2-40B4-BE49-F238E27FC236}">
                <a16:creationId xmlns:a16="http://schemas.microsoft.com/office/drawing/2014/main" id="{31AF5791-727B-438A-A7EF-5D132167C89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123350" y="2811646"/>
            <a:ext cx="2281237" cy="347662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Должность</a:t>
            </a:r>
          </a:p>
        </p:txBody>
      </p:sp>
      <p:sp>
        <p:nvSpPr>
          <p:cNvPr id="7" name="Рисунок 23">
            <a:extLst>
              <a:ext uri="{FF2B5EF4-FFF2-40B4-BE49-F238E27FC236}">
                <a16:creationId xmlns:a16="http://schemas.microsoft.com/office/drawing/2014/main" id="{9ABA5222-6FD6-405B-8AC8-18022C36590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495813" y="2227758"/>
            <a:ext cx="1200374" cy="1201242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12" name="Текст 28">
            <a:extLst>
              <a:ext uri="{FF2B5EF4-FFF2-40B4-BE49-F238E27FC236}">
                <a16:creationId xmlns:a16="http://schemas.microsoft.com/office/drawing/2014/main" id="{A1A33FCF-D2EB-478E-8679-428657895F7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870817" y="2422565"/>
            <a:ext cx="2281237" cy="347662"/>
          </a:xfrm>
        </p:spPr>
        <p:txBody>
          <a:bodyPr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13" name="Текст 28">
            <a:extLst>
              <a:ext uri="{FF2B5EF4-FFF2-40B4-BE49-F238E27FC236}">
                <a16:creationId xmlns:a16="http://schemas.microsoft.com/office/drawing/2014/main" id="{55274EF8-F641-41B2-89C1-FD94AFA4868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870816" y="2807811"/>
            <a:ext cx="2281237" cy="347662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Должность</a:t>
            </a:r>
          </a:p>
        </p:txBody>
      </p:sp>
      <p:sp>
        <p:nvSpPr>
          <p:cNvPr id="8" name="Рисунок 23">
            <a:extLst>
              <a:ext uri="{FF2B5EF4-FFF2-40B4-BE49-F238E27FC236}">
                <a16:creationId xmlns:a16="http://schemas.microsoft.com/office/drawing/2014/main" id="{124DE785-775F-4AE4-94B3-FA728188EB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50429" y="4254273"/>
            <a:ext cx="1200374" cy="1201242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14" name="Текст 28">
            <a:extLst>
              <a:ext uri="{FF2B5EF4-FFF2-40B4-BE49-F238E27FC236}">
                <a16:creationId xmlns:a16="http://schemas.microsoft.com/office/drawing/2014/main" id="{5A429D4E-B795-4E55-852E-9E161F9EBD3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123351" y="4498793"/>
            <a:ext cx="2281237" cy="347662"/>
          </a:xfrm>
        </p:spPr>
        <p:txBody>
          <a:bodyPr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15" name="Текст 28">
            <a:extLst>
              <a:ext uri="{FF2B5EF4-FFF2-40B4-BE49-F238E27FC236}">
                <a16:creationId xmlns:a16="http://schemas.microsoft.com/office/drawing/2014/main" id="{41D297CB-52EE-4DE4-AEAC-CD4AAF2BF17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123350" y="4884039"/>
            <a:ext cx="2281237" cy="347662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Должность</a:t>
            </a:r>
          </a:p>
        </p:txBody>
      </p:sp>
      <p:sp>
        <p:nvSpPr>
          <p:cNvPr id="9" name="Рисунок 23">
            <a:extLst>
              <a:ext uri="{FF2B5EF4-FFF2-40B4-BE49-F238E27FC236}">
                <a16:creationId xmlns:a16="http://schemas.microsoft.com/office/drawing/2014/main" id="{F5694B35-7776-4DB9-9EB7-3AF076EC357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495813" y="4254273"/>
            <a:ext cx="1200374" cy="1201242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16" name="Текст 28">
            <a:extLst>
              <a:ext uri="{FF2B5EF4-FFF2-40B4-BE49-F238E27FC236}">
                <a16:creationId xmlns:a16="http://schemas.microsoft.com/office/drawing/2014/main" id="{AD7B736B-3A10-499F-8F23-4437982C823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870817" y="4498793"/>
            <a:ext cx="2281237" cy="347662"/>
          </a:xfrm>
        </p:spPr>
        <p:txBody>
          <a:bodyPr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17" name="Текст 28">
            <a:extLst>
              <a:ext uri="{FF2B5EF4-FFF2-40B4-BE49-F238E27FC236}">
                <a16:creationId xmlns:a16="http://schemas.microsoft.com/office/drawing/2014/main" id="{07165540-290D-4A38-87DE-F52B05BD6A1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70816" y="4884039"/>
            <a:ext cx="2281237" cy="347662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Должность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0C71211-4520-46A1-9487-4AE49C3239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000" y="6356350"/>
            <a:ext cx="1569803" cy="365125"/>
          </a:xfrm>
        </p:spPr>
        <p:txBody>
          <a:bodyPr rtlCol="0">
            <a:noAutofit/>
          </a:bodyPr>
          <a:lstStyle>
            <a:lvl1pPr>
              <a:defRPr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fld id="{3ECADA73-BD12-4162-9517-72763EDBEE86}" type="datetime1">
              <a:rPr lang="ru-RU" noProof="0" smtClean="0"/>
              <a:t>15.02.2023</a:t>
            </a:fld>
            <a:endParaRPr lang="ru-RU" noProof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71106" y="6356350"/>
            <a:ext cx="4114800" cy="365125"/>
          </a:xfrm>
        </p:spPr>
        <p:txBody>
          <a:bodyPr rtlCol="0">
            <a:noAutofit/>
          </a:bodyPr>
          <a:lstStyle>
            <a:lvl1pPr>
              <a:defRPr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noProof="0"/>
              <a:t>ЗАГОЛОВОК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32334" y="6356350"/>
            <a:ext cx="1167495" cy="365125"/>
          </a:xfrm>
        </p:spPr>
        <p:txBody>
          <a:bodyPr rtlCol="0">
            <a:noAutofit/>
          </a:bodyPr>
          <a:lstStyle>
            <a:lvl1pPr>
              <a:defRPr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19" name="Полилиния 18">
            <a:extLst>
              <a:ext uri="{FF2B5EF4-FFF2-40B4-BE49-F238E27FC236}">
                <a16:creationId xmlns:a16="http://schemas.microsoft.com/office/drawing/2014/main" id="{AAB3BC7E-B34F-EF47-B125-1574C5484E22}"/>
              </a:ext>
            </a:extLst>
          </p:cNvPr>
          <p:cNvSpPr/>
          <p:nvPr userDrawn="1"/>
        </p:nvSpPr>
        <p:spPr>
          <a:xfrm rot="16200000" flipV="1">
            <a:off x="9499940" y="355410"/>
            <a:ext cx="1881641" cy="1167493"/>
          </a:xfrm>
          <a:custGeom>
            <a:avLst/>
            <a:gdLst>
              <a:gd name="connsiteX0" fmla="*/ 1881641 w 1881641"/>
              <a:gd name="connsiteY0" fmla="*/ 1167473 h 1167493"/>
              <a:gd name="connsiteX1" fmla="*/ 1881641 w 1881641"/>
              <a:gd name="connsiteY1" fmla="*/ 1167493 h 1167493"/>
              <a:gd name="connsiteX2" fmla="*/ 1167493 w 1881641"/>
              <a:gd name="connsiteY2" fmla="*/ 1167493 h 1167493"/>
              <a:gd name="connsiteX3" fmla="*/ 0 w 1881641"/>
              <a:gd name="connsiteY3" fmla="*/ 0 h 1167493"/>
              <a:gd name="connsiteX4" fmla="*/ 714149 w 1881641"/>
              <a:gd name="connsiteY4" fmla="*/ 0 h 1167493"/>
              <a:gd name="connsiteX5" fmla="*/ 1875614 w 1881641"/>
              <a:gd name="connsiteY5" fmla="*/ 1048124 h 1167493"/>
              <a:gd name="connsiteX6" fmla="*/ 1881641 w 1881641"/>
              <a:gd name="connsiteY6" fmla="*/ 1167473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1641" h="1167493">
                <a:moveTo>
                  <a:pt x="1881641" y="1167473"/>
                </a:moveTo>
                <a:lnTo>
                  <a:pt x="1881641" y="1167493"/>
                </a:lnTo>
                <a:lnTo>
                  <a:pt x="1167493" y="1167493"/>
                </a:lnTo>
                <a:cubicBezTo>
                  <a:pt x="522704" y="1167493"/>
                  <a:pt x="0" y="644789"/>
                  <a:pt x="0" y="0"/>
                </a:cubicBezTo>
                <a:lnTo>
                  <a:pt x="714149" y="0"/>
                </a:lnTo>
                <a:cubicBezTo>
                  <a:pt x="1318639" y="0"/>
                  <a:pt x="1815827" y="459408"/>
                  <a:pt x="1875614" y="1048124"/>
                </a:cubicBezTo>
                <a:lnTo>
                  <a:pt x="1881641" y="116747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>
              <a:latin typeface="Arial" panose="020B0604020202020204" pitchFamily="34" charset="0"/>
            </a:endParaRPr>
          </a:p>
        </p:txBody>
      </p:sp>
      <p:sp>
        <p:nvSpPr>
          <p:cNvPr id="21" name="Полилиния 20">
            <a:extLst>
              <a:ext uri="{FF2B5EF4-FFF2-40B4-BE49-F238E27FC236}">
                <a16:creationId xmlns:a16="http://schemas.microsoft.com/office/drawing/2014/main" id="{7CBC82D0-4F72-C649-8B7F-D4B087957B6C}"/>
              </a:ext>
            </a:extLst>
          </p:cNvPr>
          <p:cNvSpPr/>
          <p:nvPr userDrawn="1"/>
        </p:nvSpPr>
        <p:spPr>
          <a:xfrm flipH="1">
            <a:off x="10866436" y="1879977"/>
            <a:ext cx="1325563" cy="1325563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>
              <a:latin typeface="Arial" panose="020B0604020202020204" pitchFamily="34" charset="0"/>
            </a:endParaRPr>
          </a:p>
        </p:txBody>
      </p:sp>
      <p:sp>
        <p:nvSpPr>
          <p:cNvPr id="25" name="Полилиния 24">
            <a:extLst>
              <a:ext uri="{FF2B5EF4-FFF2-40B4-BE49-F238E27FC236}">
                <a16:creationId xmlns:a16="http://schemas.microsoft.com/office/drawing/2014/main" id="{9383F23A-D872-2A4C-B386-A9D269BE694D}"/>
              </a:ext>
            </a:extLst>
          </p:cNvPr>
          <p:cNvSpPr/>
          <p:nvPr userDrawn="1"/>
        </p:nvSpPr>
        <p:spPr>
          <a:xfrm>
            <a:off x="11024507" y="-1664"/>
            <a:ext cx="1167494" cy="1881641"/>
          </a:xfrm>
          <a:custGeom>
            <a:avLst/>
            <a:gdLst>
              <a:gd name="connsiteX0" fmla="*/ 1167473 w 1167494"/>
              <a:gd name="connsiteY0" fmla="*/ 0 h 1881641"/>
              <a:gd name="connsiteX1" fmla="*/ 1167493 w 1167494"/>
              <a:gd name="connsiteY1" fmla="*/ 0 h 1881641"/>
              <a:gd name="connsiteX2" fmla="*/ 1167493 w 1167494"/>
              <a:gd name="connsiteY2" fmla="*/ 714148 h 1881641"/>
              <a:gd name="connsiteX3" fmla="*/ 1166666 w 1167494"/>
              <a:gd name="connsiteY3" fmla="*/ 730534 h 1881641"/>
              <a:gd name="connsiteX4" fmla="*/ 1167494 w 1167494"/>
              <a:gd name="connsiteY4" fmla="*/ 730534 h 1881641"/>
              <a:gd name="connsiteX5" fmla="*/ 1167494 w 1167494"/>
              <a:gd name="connsiteY5" fmla="*/ 1378059 h 1881641"/>
              <a:gd name="connsiteX6" fmla="*/ 1167493 w 1167494"/>
              <a:gd name="connsiteY6" fmla="*/ 1378059 h 1881641"/>
              <a:gd name="connsiteX7" fmla="*/ 1167493 w 1167494"/>
              <a:gd name="connsiteY7" fmla="*/ 1881641 h 1881641"/>
              <a:gd name="connsiteX8" fmla="*/ 0 w 1167494"/>
              <a:gd name="connsiteY8" fmla="*/ 1881641 h 1881641"/>
              <a:gd name="connsiteX9" fmla="*/ 0 w 1167494"/>
              <a:gd name="connsiteY9" fmla="*/ 1234116 h 1881641"/>
              <a:gd name="connsiteX10" fmla="*/ 0 w 1167494"/>
              <a:gd name="connsiteY10" fmla="*/ 1167492 h 1881641"/>
              <a:gd name="connsiteX11" fmla="*/ 1048124 w 1167494"/>
              <a:gd name="connsiteY11" fmla="*/ 6027 h 1881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67494" h="1881641">
                <a:moveTo>
                  <a:pt x="1167473" y="0"/>
                </a:moveTo>
                <a:lnTo>
                  <a:pt x="1167493" y="0"/>
                </a:lnTo>
                <a:lnTo>
                  <a:pt x="1167493" y="714148"/>
                </a:lnTo>
                <a:lnTo>
                  <a:pt x="1166666" y="730534"/>
                </a:lnTo>
                <a:lnTo>
                  <a:pt x="1167494" y="730534"/>
                </a:lnTo>
                <a:lnTo>
                  <a:pt x="1167494" y="1378059"/>
                </a:lnTo>
                <a:lnTo>
                  <a:pt x="1167493" y="1378059"/>
                </a:lnTo>
                <a:lnTo>
                  <a:pt x="1167493" y="1881641"/>
                </a:lnTo>
                <a:lnTo>
                  <a:pt x="0" y="1881641"/>
                </a:lnTo>
                <a:lnTo>
                  <a:pt x="0" y="1234116"/>
                </a:lnTo>
                <a:lnTo>
                  <a:pt x="0" y="1167492"/>
                </a:lnTo>
                <a:cubicBezTo>
                  <a:pt x="0" y="563002"/>
                  <a:pt x="459408" y="65814"/>
                  <a:pt x="1048124" y="60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>
              <a:latin typeface="Arial" panose="020B0604020202020204" pitchFamily="34" charset="0"/>
            </a:endParaRPr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9221FFDB-AAE2-5943-97A1-82D66AE05DB4}"/>
              </a:ext>
            </a:extLst>
          </p:cNvPr>
          <p:cNvSpPr/>
          <p:nvPr userDrawn="1"/>
        </p:nvSpPr>
        <p:spPr>
          <a:xfrm>
            <a:off x="10334091" y="2737752"/>
            <a:ext cx="1380830" cy="138083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0"/>
            <a:endParaRPr lang="ru-RU" noProof="0">
              <a:latin typeface="Arial" panose="020B0604020202020204" pitchFamily="34" charset="0"/>
            </a:endParaRPr>
          </a:p>
        </p:txBody>
      </p:sp>
      <p:sp>
        <p:nvSpPr>
          <p:cNvPr id="27" name="Полилиния 26">
            <a:extLst>
              <a:ext uri="{FF2B5EF4-FFF2-40B4-BE49-F238E27FC236}">
                <a16:creationId xmlns:a16="http://schemas.microsoft.com/office/drawing/2014/main" id="{2E58EEF7-63CA-A845-BAC4-9D3BE05918B5}"/>
              </a:ext>
            </a:extLst>
          </p:cNvPr>
          <p:cNvSpPr/>
          <p:nvPr userDrawn="1"/>
        </p:nvSpPr>
        <p:spPr>
          <a:xfrm rot="16200000" flipH="1">
            <a:off x="10667432" y="5333432"/>
            <a:ext cx="1881641" cy="1167493"/>
          </a:xfrm>
          <a:custGeom>
            <a:avLst/>
            <a:gdLst>
              <a:gd name="connsiteX0" fmla="*/ 1881641 w 1881641"/>
              <a:gd name="connsiteY0" fmla="*/ 1167473 h 1167493"/>
              <a:gd name="connsiteX1" fmla="*/ 1881641 w 1881641"/>
              <a:gd name="connsiteY1" fmla="*/ 1167493 h 1167493"/>
              <a:gd name="connsiteX2" fmla="*/ 1167493 w 1881641"/>
              <a:gd name="connsiteY2" fmla="*/ 1167493 h 1167493"/>
              <a:gd name="connsiteX3" fmla="*/ 0 w 1881641"/>
              <a:gd name="connsiteY3" fmla="*/ 0 h 1167493"/>
              <a:gd name="connsiteX4" fmla="*/ 714149 w 1881641"/>
              <a:gd name="connsiteY4" fmla="*/ 0 h 1167493"/>
              <a:gd name="connsiteX5" fmla="*/ 1875614 w 1881641"/>
              <a:gd name="connsiteY5" fmla="*/ 1048124 h 1167493"/>
              <a:gd name="connsiteX6" fmla="*/ 1881641 w 1881641"/>
              <a:gd name="connsiteY6" fmla="*/ 1167473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1641" h="1167493">
                <a:moveTo>
                  <a:pt x="1881641" y="1167473"/>
                </a:moveTo>
                <a:lnTo>
                  <a:pt x="1881641" y="1167493"/>
                </a:lnTo>
                <a:lnTo>
                  <a:pt x="1167493" y="1167493"/>
                </a:lnTo>
                <a:cubicBezTo>
                  <a:pt x="522704" y="1167493"/>
                  <a:pt x="0" y="644789"/>
                  <a:pt x="0" y="0"/>
                </a:cubicBezTo>
                <a:lnTo>
                  <a:pt x="714149" y="0"/>
                </a:lnTo>
                <a:cubicBezTo>
                  <a:pt x="1318639" y="0"/>
                  <a:pt x="1815827" y="459408"/>
                  <a:pt x="1875614" y="1048124"/>
                </a:cubicBezTo>
                <a:lnTo>
                  <a:pt x="1881641" y="116747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>
              <a:latin typeface="Arial" panose="020B0604020202020204" pitchFamily="34" charset="0"/>
            </a:endParaRPr>
          </a:p>
        </p:txBody>
      </p:sp>
      <p:sp>
        <p:nvSpPr>
          <p:cNvPr id="28" name="Полилиния 27">
            <a:extLst>
              <a:ext uri="{FF2B5EF4-FFF2-40B4-BE49-F238E27FC236}">
                <a16:creationId xmlns:a16="http://schemas.microsoft.com/office/drawing/2014/main" id="{757A4624-D8ED-2E4B-AF8C-00DFA6A72D5F}"/>
              </a:ext>
            </a:extLst>
          </p:cNvPr>
          <p:cNvSpPr/>
          <p:nvPr userDrawn="1"/>
        </p:nvSpPr>
        <p:spPr>
          <a:xfrm flipV="1">
            <a:off x="9857012" y="3651505"/>
            <a:ext cx="1325563" cy="1325563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>
              <a:latin typeface="Arial" panose="020B0604020202020204" pitchFamily="34" charset="0"/>
            </a:endParaRPr>
          </a:p>
        </p:txBody>
      </p:sp>
      <p:sp>
        <p:nvSpPr>
          <p:cNvPr id="29" name="Полилиния 28">
            <a:extLst>
              <a:ext uri="{FF2B5EF4-FFF2-40B4-BE49-F238E27FC236}">
                <a16:creationId xmlns:a16="http://schemas.microsoft.com/office/drawing/2014/main" id="{DF312EF8-91BE-5946-BE31-8CFE107A2FEA}"/>
              </a:ext>
            </a:extLst>
          </p:cNvPr>
          <p:cNvSpPr/>
          <p:nvPr userDrawn="1"/>
        </p:nvSpPr>
        <p:spPr>
          <a:xfrm flipH="1" flipV="1">
            <a:off x="9857013" y="4976359"/>
            <a:ext cx="1167494" cy="1881641"/>
          </a:xfrm>
          <a:custGeom>
            <a:avLst/>
            <a:gdLst>
              <a:gd name="connsiteX0" fmla="*/ 1167473 w 1167494"/>
              <a:gd name="connsiteY0" fmla="*/ 0 h 1881641"/>
              <a:gd name="connsiteX1" fmla="*/ 1167493 w 1167494"/>
              <a:gd name="connsiteY1" fmla="*/ 0 h 1881641"/>
              <a:gd name="connsiteX2" fmla="*/ 1167493 w 1167494"/>
              <a:gd name="connsiteY2" fmla="*/ 714148 h 1881641"/>
              <a:gd name="connsiteX3" fmla="*/ 1166666 w 1167494"/>
              <a:gd name="connsiteY3" fmla="*/ 730534 h 1881641"/>
              <a:gd name="connsiteX4" fmla="*/ 1167494 w 1167494"/>
              <a:gd name="connsiteY4" fmla="*/ 730534 h 1881641"/>
              <a:gd name="connsiteX5" fmla="*/ 1167494 w 1167494"/>
              <a:gd name="connsiteY5" fmla="*/ 1378059 h 1881641"/>
              <a:gd name="connsiteX6" fmla="*/ 1167493 w 1167494"/>
              <a:gd name="connsiteY6" fmla="*/ 1378059 h 1881641"/>
              <a:gd name="connsiteX7" fmla="*/ 1167493 w 1167494"/>
              <a:gd name="connsiteY7" fmla="*/ 1881641 h 1881641"/>
              <a:gd name="connsiteX8" fmla="*/ 0 w 1167494"/>
              <a:gd name="connsiteY8" fmla="*/ 1881641 h 1881641"/>
              <a:gd name="connsiteX9" fmla="*/ 0 w 1167494"/>
              <a:gd name="connsiteY9" fmla="*/ 1234116 h 1881641"/>
              <a:gd name="connsiteX10" fmla="*/ 0 w 1167494"/>
              <a:gd name="connsiteY10" fmla="*/ 1167492 h 1881641"/>
              <a:gd name="connsiteX11" fmla="*/ 1048124 w 1167494"/>
              <a:gd name="connsiteY11" fmla="*/ 6027 h 1881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67494" h="1881641">
                <a:moveTo>
                  <a:pt x="1167473" y="0"/>
                </a:moveTo>
                <a:lnTo>
                  <a:pt x="1167493" y="0"/>
                </a:lnTo>
                <a:lnTo>
                  <a:pt x="1167493" y="714148"/>
                </a:lnTo>
                <a:lnTo>
                  <a:pt x="1166666" y="730534"/>
                </a:lnTo>
                <a:lnTo>
                  <a:pt x="1167494" y="730534"/>
                </a:lnTo>
                <a:lnTo>
                  <a:pt x="1167494" y="1378059"/>
                </a:lnTo>
                <a:lnTo>
                  <a:pt x="1167493" y="1378059"/>
                </a:lnTo>
                <a:lnTo>
                  <a:pt x="1167493" y="1881641"/>
                </a:lnTo>
                <a:lnTo>
                  <a:pt x="0" y="1881641"/>
                </a:lnTo>
                <a:lnTo>
                  <a:pt x="0" y="1234116"/>
                </a:lnTo>
                <a:lnTo>
                  <a:pt x="0" y="1167492"/>
                </a:lnTo>
                <a:cubicBezTo>
                  <a:pt x="0" y="563002"/>
                  <a:pt x="459408" y="65814"/>
                  <a:pt x="1048124" y="60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770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 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rtlCol="0" anchor="b">
            <a:noAutofit/>
          </a:bodyPr>
          <a:lstStyle>
            <a:lvl1pPr>
              <a:defRPr sz="4800" b="1">
                <a:latin typeface="Arial" panose="020B0604020202020204" pitchFamily="34" charset="0"/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67493" y="2528203"/>
            <a:ext cx="4663440" cy="2828613"/>
          </a:xfrm>
        </p:spPr>
        <p:txBody>
          <a:bodyPr rtlCol="0">
            <a:noAutofit/>
          </a:bodyPr>
          <a:lstStyle>
            <a:lvl1pPr marL="0" indent="0">
              <a:buNone/>
              <a:defRPr sz="2000">
                <a:latin typeface="Arial" panose="020B0604020202020204" pitchFamily="34" charset="0"/>
              </a:defRPr>
            </a:lvl1pPr>
            <a:lvl2pPr marL="457200" indent="0">
              <a:buNone/>
              <a:defRPr sz="1800">
                <a:latin typeface="Arial" panose="020B0604020202020204" pitchFamily="34" charset="0"/>
              </a:defRPr>
            </a:lvl2pPr>
            <a:lvl3pPr marL="914400" indent="0">
              <a:buNone/>
              <a:defRPr sz="1600">
                <a:latin typeface="Arial" panose="020B0604020202020204" pitchFamily="34" charset="0"/>
              </a:defRPr>
            </a:lvl3pPr>
            <a:lvl4pPr marL="1371600" indent="0">
              <a:buNone/>
              <a:defRPr sz="1400">
                <a:latin typeface="Arial" panose="020B0604020202020204" pitchFamily="34" charset="0"/>
              </a:defRPr>
            </a:lvl4pPr>
            <a:lvl5pPr marL="1828800" indent="0">
              <a:buNone/>
              <a:defRPr sz="1400">
                <a:latin typeface="Arial" panose="020B060402020202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Полилиния 3">
            <a:extLst>
              <a:ext uri="{FF2B5EF4-FFF2-40B4-BE49-F238E27FC236}">
                <a16:creationId xmlns:a16="http://schemas.microsoft.com/office/drawing/2014/main" id="{6A7F6A3F-E1DD-A246-9A6D-5F9B18BA2588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>
              <a:latin typeface="Arial" panose="020B0604020202020204" pitchFamily="34" charset="0"/>
            </a:endParaRPr>
          </a:p>
        </p:txBody>
      </p:sp>
      <p:sp>
        <p:nvSpPr>
          <p:cNvPr id="5" name="Полилиния 4">
            <a:extLst>
              <a:ext uri="{FF2B5EF4-FFF2-40B4-BE49-F238E27FC236}">
                <a16:creationId xmlns:a16="http://schemas.microsoft.com/office/drawing/2014/main" id="{055FD0FC-C8FF-6741-A364-A29CDC6F9495}"/>
              </a:ext>
            </a:extLst>
          </p:cNvPr>
          <p:cNvSpPr/>
          <p:nvPr userDrawn="1"/>
        </p:nvSpPr>
        <p:spPr>
          <a:xfrm flipH="1">
            <a:off x="8580896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>
              <a:latin typeface="Arial" panose="020B0604020202020204" pitchFamily="34" charset="0"/>
            </a:endParaRPr>
          </a:p>
        </p:txBody>
      </p:sp>
      <p:sp>
        <p:nvSpPr>
          <p:cNvPr id="6" name="Полилиния 5">
            <a:extLst>
              <a:ext uri="{FF2B5EF4-FFF2-40B4-BE49-F238E27FC236}">
                <a16:creationId xmlns:a16="http://schemas.microsoft.com/office/drawing/2014/main" id="{D11C9832-A021-954E-A34F-2988D1189AE9}"/>
              </a:ext>
            </a:extLst>
          </p:cNvPr>
          <p:cNvSpPr/>
          <p:nvPr userDrawn="1"/>
        </p:nvSpPr>
        <p:spPr>
          <a:xfrm>
            <a:off x="1" y="0"/>
            <a:ext cx="933856" cy="933856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>
              <a:latin typeface="Arial" panose="020B0604020202020204" pitchFamily="34" charset="0"/>
            </a:endParaRP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9861BC34-DFBF-2D4F-B463-FCFBC08391FF}"/>
              </a:ext>
            </a:extLst>
          </p:cNvPr>
          <p:cNvGrpSpPr/>
          <p:nvPr userDrawn="1"/>
        </p:nvGrpSpPr>
        <p:grpSpPr>
          <a:xfrm>
            <a:off x="8082092" y="5590903"/>
            <a:ext cx="1572380" cy="1267097"/>
            <a:chOff x="7413403" y="4976359"/>
            <a:chExt cx="2334986" cy="1881641"/>
          </a:xfrm>
        </p:grpSpPr>
        <p:sp>
          <p:nvSpPr>
            <p:cNvPr id="7" name="Полилиния 6">
              <a:extLst>
                <a:ext uri="{FF2B5EF4-FFF2-40B4-BE49-F238E27FC236}">
                  <a16:creationId xmlns:a16="http://schemas.microsoft.com/office/drawing/2014/main" id="{55C37C19-F268-4A43-A0D4-3B1B38D48952}"/>
                </a:ext>
              </a:extLst>
            </p:cNvPr>
            <p:cNvSpPr/>
            <p:nvPr userDrawn="1"/>
          </p:nvSpPr>
          <p:spPr>
            <a:xfrm rot="5400000" flipH="1" flipV="1">
              <a:off x="8223822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 noProof="0">
                <a:latin typeface="Arial" panose="020B0604020202020204" pitchFamily="34" charset="0"/>
              </a:endParaRPr>
            </a:p>
          </p:txBody>
        </p:sp>
        <p:sp>
          <p:nvSpPr>
            <p:cNvPr id="8" name="Полилиния 7">
              <a:extLst>
                <a:ext uri="{FF2B5EF4-FFF2-40B4-BE49-F238E27FC236}">
                  <a16:creationId xmlns:a16="http://schemas.microsoft.com/office/drawing/2014/main" id="{E4F760E5-9D5D-E44F-AEBF-20CA8DE87D11}"/>
                </a:ext>
              </a:extLst>
            </p:cNvPr>
            <p:cNvSpPr/>
            <p:nvPr userDrawn="1"/>
          </p:nvSpPr>
          <p:spPr>
            <a:xfrm rot="16200000" flipV="1">
              <a:off x="7056329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 noProof="0">
                <a:latin typeface="Arial" panose="020B0604020202020204" pitchFamily="34" charset="0"/>
              </a:endParaRPr>
            </a:p>
          </p:txBody>
        </p:sp>
      </p:grpSp>
      <p:sp>
        <p:nvSpPr>
          <p:cNvPr id="10" name="Дата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fld id="{B7A0D165-55F7-43F4-A1A8-CAA3BE2BEE74}" type="datetime1">
              <a:rPr lang="ru-RU" noProof="0" smtClean="0"/>
              <a:t>15.02.2023</a:t>
            </a:fld>
            <a:endParaRPr lang="ru-RU" noProof="0"/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noProof="0"/>
              <a:t>ЗАГОЛОВОК ПРЕЗЕНТАЦИИ</a:t>
            </a:r>
          </a:p>
        </p:txBody>
      </p:sp>
      <p:sp>
        <p:nvSpPr>
          <p:cNvPr id="12" name="Номер слайда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94CA559C-3355-DE44-ACF9-BDB6083C4225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283235" y="2528203"/>
            <a:ext cx="4663440" cy="2828613"/>
          </a:xfrm>
        </p:spPr>
        <p:txBody>
          <a:bodyPr rtlCol="0">
            <a:noAutofit/>
          </a:bodyPr>
          <a:lstStyle>
            <a:lvl1pPr marL="0" indent="0">
              <a:buNone/>
              <a:defRPr sz="2000">
                <a:latin typeface="Arial" panose="020B0604020202020204" pitchFamily="34" charset="0"/>
              </a:defRPr>
            </a:lvl1pPr>
            <a:lvl2pPr marL="457200" indent="0">
              <a:buNone/>
              <a:defRPr sz="1800">
                <a:latin typeface="Arial" panose="020B0604020202020204" pitchFamily="34" charset="0"/>
              </a:defRPr>
            </a:lvl2pPr>
            <a:lvl3pPr marL="914400" indent="0">
              <a:buNone/>
              <a:defRPr sz="1600">
                <a:latin typeface="Arial" panose="020B0604020202020204" pitchFamily="34" charset="0"/>
              </a:defRPr>
            </a:lvl3pPr>
            <a:lvl4pPr marL="1371600" indent="0">
              <a:buNone/>
              <a:defRPr sz="1400">
                <a:latin typeface="Arial" panose="020B0604020202020204" pitchFamily="34" charset="0"/>
              </a:defRPr>
            </a:lvl4pPr>
            <a:lvl5pPr marL="1828800" indent="0">
              <a:buNone/>
              <a:defRPr sz="1400">
                <a:latin typeface="Arial" panose="020B060402020202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id="{0B33DABA-7BF5-1147-BA5E-63B92F220E51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1167493" y="2005689"/>
            <a:ext cx="4663440" cy="522514"/>
          </a:xfrm>
        </p:spPr>
        <p:txBody>
          <a:bodyPr rtlCol="0">
            <a:noAutofit/>
          </a:bodyPr>
          <a:lstStyle>
            <a:lvl1pPr marL="0" indent="0">
              <a:buNone/>
              <a:defRPr sz="2400" b="1">
                <a:latin typeface="Arial" panose="020B0604020202020204" pitchFamily="34" charset="0"/>
              </a:defRPr>
            </a:lvl1pPr>
            <a:lvl2pPr marL="457200" indent="0">
              <a:buNone/>
              <a:defRPr sz="2000" b="1">
                <a:latin typeface="Arial" panose="020B0604020202020204" pitchFamily="34" charset="0"/>
              </a:defRPr>
            </a:lvl2pPr>
            <a:lvl3pPr marL="914400" indent="0">
              <a:buNone/>
              <a:defRPr sz="1800" b="1">
                <a:latin typeface="Arial" panose="020B0604020202020204" pitchFamily="34" charset="0"/>
              </a:defRPr>
            </a:lvl3pPr>
            <a:lvl4pPr marL="1371600" indent="0">
              <a:buNone/>
              <a:defRPr sz="1600" b="1">
                <a:latin typeface="Arial" panose="020B0604020202020204" pitchFamily="34" charset="0"/>
              </a:defRPr>
            </a:lvl4pPr>
            <a:lvl5pPr marL="1828800" indent="0">
              <a:buNone/>
              <a:defRPr sz="1600" b="1">
                <a:latin typeface="Arial" panose="020B060402020202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5" name="Объект 2">
            <a:extLst>
              <a:ext uri="{FF2B5EF4-FFF2-40B4-BE49-F238E27FC236}">
                <a16:creationId xmlns:a16="http://schemas.microsoft.com/office/drawing/2014/main" id="{1B05BEE9-8BC0-EC44-B913-DB6426DF2EA7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83235" y="2005689"/>
            <a:ext cx="4663440" cy="522514"/>
          </a:xfrm>
        </p:spPr>
        <p:txBody>
          <a:bodyPr rtlCol="0">
            <a:noAutofit/>
          </a:bodyPr>
          <a:lstStyle>
            <a:lvl1pPr marL="0" indent="0">
              <a:buNone/>
              <a:defRPr sz="2400" b="1">
                <a:latin typeface="Arial" panose="020B0604020202020204" pitchFamily="34" charset="0"/>
              </a:defRPr>
            </a:lvl1pPr>
            <a:lvl2pPr marL="457200" indent="0">
              <a:buNone/>
              <a:defRPr sz="2000" b="1">
                <a:latin typeface="Arial" panose="020B0604020202020204" pitchFamily="34" charset="0"/>
              </a:defRPr>
            </a:lvl2pPr>
            <a:lvl3pPr marL="914400" indent="0">
              <a:buNone/>
              <a:defRPr sz="1800" b="1">
                <a:latin typeface="Arial" panose="020B0604020202020204" pitchFamily="34" charset="0"/>
              </a:defRPr>
            </a:lvl3pPr>
            <a:lvl4pPr marL="1371600" indent="0">
              <a:buNone/>
              <a:defRPr sz="1600" b="1">
                <a:latin typeface="Arial" panose="020B0604020202020204" pitchFamily="34" charset="0"/>
              </a:defRPr>
            </a:lvl4pPr>
            <a:lvl5pPr marL="1828800" indent="0">
              <a:buNone/>
              <a:defRPr sz="1600" b="1">
                <a:latin typeface="Arial" panose="020B060402020202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8272978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 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rtlCol="0" anchor="b">
            <a:noAutofit/>
          </a:bodyPr>
          <a:lstStyle>
            <a:lvl1pPr>
              <a:defRPr sz="4800" b="1">
                <a:latin typeface="Arial" panose="020B0604020202020204" pitchFamily="34" charset="0"/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67491" y="2526318"/>
            <a:ext cx="3218688" cy="2828613"/>
          </a:xfrm>
        </p:spPr>
        <p:txBody>
          <a:bodyPr rtlCol="0">
            <a:noAutofit/>
          </a:bodyPr>
          <a:lstStyle>
            <a:lvl1pPr marL="0" indent="0">
              <a:buNone/>
              <a:defRPr sz="2000">
                <a:latin typeface="Arial" panose="020B0604020202020204" pitchFamily="34" charset="0"/>
              </a:defRPr>
            </a:lvl1pPr>
            <a:lvl2pPr marL="457200" indent="0">
              <a:buNone/>
              <a:defRPr sz="1800">
                <a:latin typeface="Arial" panose="020B0604020202020204" pitchFamily="34" charset="0"/>
              </a:defRPr>
            </a:lvl2pPr>
            <a:lvl3pPr marL="914400" indent="0">
              <a:buNone/>
              <a:defRPr sz="1600">
                <a:latin typeface="Arial" panose="020B0604020202020204" pitchFamily="34" charset="0"/>
              </a:defRPr>
            </a:lvl3pPr>
            <a:lvl4pPr marL="1371600" indent="0">
              <a:buNone/>
              <a:defRPr sz="1400">
                <a:latin typeface="Arial" panose="020B0604020202020204" pitchFamily="34" charset="0"/>
              </a:defRPr>
            </a:lvl4pPr>
            <a:lvl5pPr marL="1828800" indent="0">
              <a:buNone/>
              <a:defRPr sz="1400">
                <a:latin typeface="Arial" panose="020B060402020202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Полилиния 3">
            <a:extLst>
              <a:ext uri="{FF2B5EF4-FFF2-40B4-BE49-F238E27FC236}">
                <a16:creationId xmlns:a16="http://schemas.microsoft.com/office/drawing/2014/main" id="{6A7F6A3F-E1DD-A246-9A6D-5F9B18BA2588}"/>
              </a:ext>
            </a:extLst>
          </p:cNvPr>
          <p:cNvSpPr/>
          <p:nvPr userDrawn="1"/>
        </p:nvSpPr>
        <p:spPr>
          <a:xfrm rot="5400000">
            <a:off x="8580896" y="0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>
              <a:latin typeface="Arial" panose="020B0604020202020204" pitchFamily="34" charset="0"/>
            </a:endParaRPr>
          </a:p>
        </p:txBody>
      </p:sp>
      <p:sp>
        <p:nvSpPr>
          <p:cNvPr id="5" name="Полилиния 4">
            <a:extLst>
              <a:ext uri="{FF2B5EF4-FFF2-40B4-BE49-F238E27FC236}">
                <a16:creationId xmlns:a16="http://schemas.microsoft.com/office/drawing/2014/main" id="{055FD0FC-C8FF-6741-A364-A29CDC6F9495}"/>
              </a:ext>
            </a:extLst>
          </p:cNvPr>
          <p:cNvSpPr/>
          <p:nvPr userDrawn="1"/>
        </p:nvSpPr>
        <p:spPr>
          <a:xfrm>
            <a:off x="-2364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>
              <a:latin typeface="Arial" panose="020B0604020202020204" pitchFamily="34" charset="0"/>
            </a:endParaRPr>
          </a:p>
        </p:txBody>
      </p:sp>
      <p:sp>
        <p:nvSpPr>
          <p:cNvPr id="6" name="Полилиния 5">
            <a:extLst>
              <a:ext uri="{FF2B5EF4-FFF2-40B4-BE49-F238E27FC236}">
                <a16:creationId xmlns:a16="http://schemas.microsoft.com/office/drawing/2014/main" id="{D11C9832-A021-954E-A34F-2988D1189AE9}"/>
              </a:ext>
            </a:extLst>
          </p:cNvPr>
          <p:cNvSpPr/>
          <p:nvPr userDrawn="1"/>
        </p:nvSpPr>
        <p:spPr>
          <a:xfrm rot="5400000" flipH="1">
            <a:off x="11258144" y="5924144"/>
            <a:ext cx="933856" cy="933856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>
              <a:latin typeface="Arial" panose="020B0604020202020204" pitchFamily="34" charset="0"/>
            </a:endParaRP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9861BC34-DFBF-2D4F-B463-FCFBC08391FF}"/>
              </a:ext>
            </a:extLst>
          </p:cNvPr>
          <p:cNvGrpSpPr/>
          <p:nvPr userDrawn="1"/>
        </p:nvGrpSpPr>
        <p:grpSpPr>
          <a:xfrm>
            <a:off x="2587417" y="5590903"/>
            <a:ext cx="1572380" cy="1267097"/>
            <a:chOff x="7413403" y="4976359"/>
            <a:chExt cx="2334986" cy="1881641"/>
          </a:xfrm>
        </p:grpSpPr>
        <p:sp>
          <p:nvSpPr>
            <p:cNvPr id="7" name="Полилиния 6">
              <a:extLst>
                <a:ext uri="{FF2B5EF4-FFF2-40B4-BE49-F238E27FC236}">
                  <a16:creationId xmlns:a16="http://schemas.microsoft.com/office/drawing/2014/main" id="{55C37C19-F268-4A43-A0D4-3B1B38D48952}"/>
                </a:ext>
              </a:extLst>
            </p:cNvPr>
            <p:cNvSpPr/>
            <p:nvPr userDrawn="1"/>
          </p:nvSpPr>
          <p:spPr>
            <a:xfrm rot="5400000" flipH="1" flipV="1">
              <a:off x="8223822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 noProof="0">
                <a:latin typeface="Arial" panose="020B0604020202020204" pitchFamily="34" charset="0"/>
              </a:endParaRPr>
            </a:p>
          </p:txBody>
        </p:sp>
        <p:sp>
          <p:nvSpPr>
            <p:cNvPr id="8" name="Полилиния 7">
              <a:extLst>
                <a:ext uri="{FF2B5EF4-FFF2-40B4-BE49-F238E27FC236}">
                  <a16:creationId xmlns:a16="http://schemas.microsoft.com/office/drawing/2014/main" id="{E4F760E5-9D5D-E44F-AEBF-20CA8DE87D11}"/>
                </a:ext>
              </a:extLst>
            </p:cNvPr>
            <p:cNvSpPr/>
            <p:nvPr userDrawn="1"/>
          </p:nvSpPr>
          <p:spPr>
            <a:xfrm rot="16200000" flipV="1">
              <a:off x="7056329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 noProof="0">
                <a:latin typeface="Arial" panose="020B0604020202020204" pitchFamily="34" charset="0"/>
              </a:endParaRPr>
            </a:p>
          </p:txBody>
        </p:sp>
      </p:grpSp>
      <p:sp>
        <p:nvSpPr>
          <p:cNvPr id="10" name="Дата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176711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fld id="{CC9795AB-410F-48CA-9846-ADEC74C363B3}" type="datetime1">
              <a:rPr lang="ru-RU" noProof="0" smtClean="0"/>
              <a:t>15.02.2023</a:t>
            </a:fld>
            <a:endParaRPr lang="ru-RU" noProof="0"/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noProof="0"/>
              <a:t>ЗАГОЛОВОК ПРЕЗЕНТАЦИИ</a:t>
            </a: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94CA559C-3355-DE44-ACF9-BDB6083C4225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683787" y="2526318"/>
            <a:ext cx="3173279" cy="2828613"/>
          </a:xfrm>
        </p:spPr>
        <p:txBody>
          <a:bodyPr rtlCol="0">
            <a:noAutofit/>
          </a:bodyPr>
          <a:lstStyle>
            <a:lvl1pPr marL="0" indent="0">
              <a:buNone/>
              <a:defRPr sz="2000">
                <a:latin typeface="Arial" panose="020B0604020202020204" pitchFamily="34" charset="0"/>
              </a:defRPr>
            </a:lvl1pPr>
            <a:lvl2pPr marL="457200" indent="0">
              <a:buNone/>
              <a:defRPr sz="1800">
                <a:latin typeface="Arial" panose="020B0604020202020204" pitchFamily="34" charset="0"/>
              </a:defRPr>
            </a:lvl2pPr>
            <a:lvl3pPr marL="914400" indent="0">
              <a:buNone/>
              <a:defRPr sz="1600">
                <a:latin typeface="Arial" panose="020B0604020202020204" pitchFamily="34" charset="0"/>
              </a:defRPr>
            </a:lvl3pPr>
            <a:lvl4pPr marL="1371600" indent="0">
              <a:buNone/>
              <a:defRPr sz="1400">
                <a:latin typeface="Arial" panose="020B0604020202020204" pitchFamily="34" charset="0"/>
              </a:defRPr>
            </a:lvl4pPr>
            <a:lvl5pPr marL="1828800" indent="0">
              <a:buNone/>
              <a:defRPr sz="1400">
                <a:latin typeface="Arial" panose="020B060402020202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id="{0B33DABA-7BF5-1147-BA5E-63B92F220E51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1167493" y="2003804"/>
            <a:ext cx="3173278" cy="522514"/>
          </a:xfrm>
        </p:spPr>
        <p:txBody>
          <a:bodyPr rtlCol="0">
            <a:noAutofit/>
          </a:bodyPr>
          <a:lstStyle>
            <a:lvl1pPr marL="0" indent="0">
              <a:buNone/>
              <a:defRPr sz="2400" b="1">
                <a:latin typeface="Arial" panose="020B0604020202020204" pitchFamily="34" charset="0"/>
              </a:defRPr>
            </a:lvl1pPr>
            <a:lvl2pPr marL="457200" indent="0">
              <a:buNone/>
              <a:defRPr sz="2000" b="1">
                <a:latin typeface="Arial" panose="020B0604020202020204" pitchFamily="34" charset="0"/>
              </a:defRPr>
            </a:lvl2pPr>
            <a:lvl3pPr marL="914400" indent="0">
              <a:buNone/>
              <a:defRPr sz="1800" b="1">
                <a:latin typeface="Arial" panose="020B0604020202020204" pitchFamily="34" charset="0"/>
              </a:defRPr>
            </a:lvl3pPr>
            <a:lvl4pPr marL="1371600" indent="0">
              <a:buNone/>
              <a:defRPr sz="1600" b="1">
                <a:latin typeface="Arial" panose="020B0604020202020204" pitchFamily="34" charset="0"/>
              </a:defRPr>
            </a:lvl4pPr>
            <a:lvl5pPr marL="1828800" indent="0">
              <a:buNone/>
              <a:defRPr sz="1600" b="1">
                <a:latin typeface="Arial" panose="020B060402020202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5" name="Объект 2">
            <a:extLst>
              <a:ext uri="{FF2B5EF4-FFF2-40B4-BE49-F238E27FC236}">
                <a16:creationId xmlns:a16="http://schemas.microsoft.com/office/drawing/2014/main" id="{1B05BEE9-8BC0-EC44-B913-DB6426DF2EA7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683788" y="2003804"/>
            <a:ext cx="3173278" cy="522514"/>
          </a:xfrm>
        </p:spPr>
        <p:txBody>
          <a:bodyPr rtlCol="0">
            <a:noAutofit/>
          </a:bodyPr>
          <a:lstStyle>
            <a:lvl1pPr marL="0" indent="0">
              <a:buNone/>
              <a:defRPr sz="2400" b="1">
                <a:latin typeface="Arial" panose="020B0604020202020204" pitchFamily="34" charset="0"/>
              </a:defRPr>
            </a:lvl1pPr>
            <a:lvl2pPr marL="457200" indent="0">
              <a:buNone/>
              <a:defRPr sz="2000" b="1">
                <a:latin typeface="Arial" panose="020B0604020202020204" pitchFamily="34" charset="0"/>
              </a:defRPr>
            </a:lvl2pPr>
            <a:lvl3pPr marL="914400" indent="0">
              <a:buNone/>
              <a:defRPr sz="1800" b="1">
                <a:latin typeface="Arial" panose="020B0604020202020204" pitchFamily="34" charset="0"/>
              </a:defRPr>
            </a:lvl3pPr>
            <a:lvl4pPr marL="1371600" indent="0">
              <a:buNone/>
              <a:defRPr sz="1600" b="1">
                <a:latin typeface="Arial" panose="020B0604020202020204" pitchFamily="34" charset="0"/>
              </a:defRPr>
            </a:lvl4pPr>
            <a:lvl5pPr marL="1828800" indent="0">
              <a:buNone/>
              <a:defRPr sz="1600" b="1">
                <a:latin typeface="Arial" panose="020B060402020202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6" name="Объект 2">
            <a:extLst>
              <a:ext uri="{FF2B5EF4-FFF2-40B4-BE49-F238E27FC236}">
                <a16:creationId xmlns:a16="http://schemas.microsoft.com/office/drawing/2014/main" id="{43D62993-A055-DF4F-9286-4FFE3A5C7FD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200082" y="2526318"/>
            <a:ext cx="3173279" cy="2828613"/>
          </a:xfrm>
        </p:spPr>
        <p:txBody>
          <a:bodyPr rtlCol="0">
            <a:noAutofit/>
          </a:bodyPr>
          <a:lstStyle>
            <a:lvl1pPr marL="0" indent="0">
              <a:buNone/>
              <a:defRPr sz="2000">
                <a:latin typeface="Arial" panose="020B0604020202020204" pitchFamily="34" charset="0"/>
              </a:defRPr>
            </a:lvl1pPr>
            <a:lvl2pPr marL="457200" indent="0">
              <a:buNone/>
              <a:defRPr sz="1800">
                <a:latin typeface="Arial" panose="020B0604020202020204" pitchFamily="34" charset="0"/>
              </a:defRPr>
            </a:lvl2pPr>
            <a:lvl3pPr marL="914400" indent="0">
              <a:buNone/>
              <a:defRPr sz="1600">
                <a:latin typeface="Arial" panose="020B0604020202020204" pitchFamily="34" charset="0"/>
              </a:defRPr>
            </a:lvl3pPr>
            <a:lvl4pPr marL="1371600" indent="0">
              <a:buNone/>
              <a:defRPr sz="1400">
                <a:latin typeface="Arial" panose="020B0604020202020204" pitchFamily="34" charset="0"/>
              </a:defRPr>
            </a:lvl4pPr>
            <a:lvl5pPr marL="1828800" indent="0">
              <a:buNone/>
              <a:defRPr sz="1400">
                <a:latin typeface="Arial" panose="020B060402020202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7" name="Объект 2">
            <a:extLst>
              <a:ext uri="{FF2B5EF4-FFF2-40B4-BE49-F238E27FC236}">
                <a16:creationId xmlns:a16="http://schemas.microsoft.com/office/drawing/2014/main" id="{A896DA2E-4448-254C-86D1-9E16E63CC6A0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200083" y="2003804"/>
            <a:ext cx="3173278" cy="522514"/>
          </a:xfrm>
        </p:spPr>
        <p:txBody>
          <a:bodyPr rtlCol="0">
            <a:noAutofit/>
          </a:bodyPr>
          <a:lstStyle>
            <a:lvl1pPr marL="0" indent="0">
              <a:buNone/>
              <a:defRPr sz="2400" b="1">
                <a:latin typeface="Arial" panose="020B0604020202020204" pitchFamily="34" charset="0"/>
              </a:defRPr>
            </a:lvl1pPr>
            <a:lvl2pPr marL="457200" indent="0">
              <a:buNone/>
              <a:defRPr sz="2000" b="1">
                <a:latin typeface="Arial" panose="020B0604020202020204" pitchFamily="34" charset="0"/>
              </a:defRPr>
            </a:lvl2pPr>
            <a:lvl3pPr marL="914400" indent="0">
              <a:buNone/>
              <a:defRPr sz="1800" b="1">
                <a:latin typeface="Arial" panose="020B0604020202020204" pitchFamily="34" charset="0"/>
              </a:defRPr>
            </a:lvl3pPr>
            <a:lvl4pPr marL="1371600" indent="0">
              <a:buNone/>
              <a:defRPr sz="1600" b="1">
                <a:latin typeface="Arial" panose="020B0604020202020204" pitchFamily="34" charset="0"/>
              </a:defRPr>
            </a:lvl4pPr>
            <a:lvl5pPr marL="1828800" indent="0">
              <a:buNone/>
              <a:defRPr sz="1600" b="1">
                <a:latin typeface="Arial" panose="020B060402020202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2" name="Номер слайда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2242826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A62587F-7496-384A-AF40-18FC8CF0709D}"/>
              </a:ext>
            </a:extLst>
          </p:cNvPr>
          <p:cNvSpPr/>
          <p:nvPr userDrawn="1"/>
        </p:nvSpPr>
        <p:spPr>
          <a:xfrm>
            <a:off x="0" y="2286002"/>
            <a:ext cx="12208822" cy="45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Arial" panose="020B0604020202020204" pitchFamily="34" charset="0"/>
            </a:endParaRPr>
          </a:p>
        </p:txBody>
      </p:sp>
      <p:sp>
        <p:nvSpPr>
          <p:cNvPr id="12" name="Полилиния 11">
            <a:extLst>
              <a:ext uri="{FF2B5EF4-FFF2-40B4-BE49-F238E27FC236}">
                <a16:creationId xmlns:a16="http://schemas.microsoft.com/office/drawing/2014/main" id="{84DB028B-A475-224B-B675-A15A56CAD0BF}"/>
              </a:ext>
            </a:extLst>
          </p:cNvPr>
          <p:cNvSpPr/>
          <p:nvPr userDrawn="1"/>
        </p:nvSpPr>
        <p:spPr>
          <a:xfrm flipH="1">
            <a:off x="8597718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>
              <a:latin typeface="Arial" panose="020B0604020202020204" pitchFamily="34" charset="0"/>
            </a:endParaRPr>
          </a:p>
        </p:txBody>
      </p:sp>
      <p:sp>
        <p:nvSpPr>
          <p:cNvPr id="14" name="Полилиния 13">
            <a:extLst>
              <a:ext uri="{FF2B5EF4-FFF2-40B4-BE49-F238E27FC236}">
                <a16:creationId xmlns:a16="http://schemas.microsoft.com/office/drawing/2014/main" id="{61C34955-105B-4D4D-B51D-754C5D38A85D}"/>
              </a:ext>
            </a:extLst>
          </p:cNvPr>
          <p:cNvSpPr/>
          <p:nvPr userDrawn="1"/>
        </p:nvSpPr>
        <p:spPr>
          <a:xfrm>
            <a:off x="1" y="0"/>
            <a:ext cx="933856" cy="933856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>
              <a:latin typeface="Arial" panose="020B0604020202020204" pitchFamily="34" charset="0"/>
            </a:endParaRPr>
          </a:p>
        </p:txBody>
      </p:sp>
      <p:sp>
        <p:nvSpPr>
          <p:cNvPr id="15" name="Полилиния 14">
            <a:extLst>
              <a:ext uri="{FF2B5EF4-FFF2-40B4-BE49-F238E27FC236}">
                <a16:creationId xmlns:a16="http://schemas.microsoft.com/office/drawing/2014/main" id="{2734DEB1-EC02-2E42-9292-4ADD115060A5}"/>
              </a:ext>
            </a:extLst>
          </p:cNvPr>
          <p:cNvSpPr/>
          <p:nvPr userDrawn="1"/>
        </p:nvSpPr>
        <p:spPr>
          <a:xfrm rot="5400000" flipH="1" flipV="1">
            <a:off x="10344100" y="438098"/>
            <a:ext cx="2285999" cy="1409801"/>
          </a:xfrm>
          <a:custGeom>
            <a:avLst/>
            <a:gdLst>
              <a:gd name="connsiteX0" fmla="*/ 1881641 w 1881641"/>
              <a:gd name="connsiteY0" fmla="*/ 1167473 h 1167493"/>
              <a:gd name="connsiteX1" fmla="*/ 1881641 w 1881641"/>
              <a:gd name="connsiteY1" fmla="*/ 1167493 h 1167493"/>
              <a:gd name="connsiteX2" fmla="*/ 1167493 w 1881641"/>
              <a:gd name="connsiteY2" fmla="*/ 1167493 h 1167493"/>
              <a:gd name="connsiteX3" fmla="*/ 0 w 1881641"/>
              <a:gd name="connsiteY3" fmla="*/ 0 h 1167493"/>
              <a:gd name="connsiteX4" fmla="*/ 714149 w 1881641"/>
              <a:gd name="connsiteY4" fmla="*/ 0 h 1167493"/>
              <a:gd name="connsiteX5" fmla="*/ 1875614 w 1881641"/>
              <a:gd name="connsiteY5" fmla="*/ 1048124 h 1167493"/>
              <a:gd name="connsiteX6" fmla="*/ 1881641 w 1881641"/>
              <a:gd name="connsiteY6" fmla="*/ 1167473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1641" h="1167493">
                <a:moveTo>
                  <a:pt x="1881641" y="1167473"/>
                </a:moveTo>
                <a:lnTo>
                  <a:pt x="1881641" y="1167493"/>
                </a:lnTo>
                <a:lnTo>
                  <a:pt x="1167493" y="1167493"/>
                </a:lnTo>
                <a:cubicBezTo>
                  <a:pt x="522704" y="1167493"/>
                  <a:pt x="0" y="644789"/>
                  <a:pt x="0" y="0"/>
                </a:cubicBezTo>
                <a:lnTo>
                  <a:pt x="714149" y="0"/>
                </a:lnTo>
                <a:cubicBezTo>
                  <a:pt x="1318639" y="0"/>
                  <a:pt x="1815827" y="459408"/>
                  <a:pt x="1875614" y="1048124"/>
                </a:cubicBezTo>
                <a:lnTo>
                  <a:pt x="1881641" y="116747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>
              <a:latin typeface="Arial" panose="020B0604020202020204" pitchFamily="34" charset="0"/>
            </a:endParaRP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5E932F0D-7FC3-634B-932C-3625C16C8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rtlCol="0" anchor="b">
            <a:noAutofit/>
          </a:bodyPr>
          <a:lstStyle>
            <a:lvl1pPr>
              <a:defRPr sz="4800" b="1">
                <a:latin typeface="Arial" panose="020B0604020202020204" pitchFamily="34" charset="0"/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167492" y="2653167"/>
            <a:ext cx="9779183" cy="3436483"/>
          </a:xfrm>
        </p:spPr>
        <p:txBody>
          <a:bodyPr rtlCol="0">
            <a:noAutofit/>
          </a:bodyPr>
          <a:lstStyle>
            <a:lvl1pPr marL="0" indent="0">
              <a:lnSpc>
                <a:spcPct val="150000"/>
              </a:lnSpc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E95D4F5-F69B-42F6-8A9D-330F696E1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fld id="{4CF10B64-4894-4FFB-BDE7-65B80B76E8E3}" type="datetime1">
              <a:rPr lang="ru-RU" noProof="0" smtClean="0"/>
              <a:t>15.02.2023</a:t>
            </a:fld>
            <a:endParaRPr lang="ru-RU" noProof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79A23A-2238-4904-8692-9F2DAE8B8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noProof="0"/>
              <a:t>ЗАГОЛОВОК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69FC35-DDC8-45FB-8ACB-21C15F57C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06318" y="6356350"/>
            <a:ext cx="1604682" cy="365125"/>
          </a:xfrm>
        </p:spPr>
        <p:txBody>
          <a:bodyPr rtlCol="0">
            <a:noAutofit/>
          </a:bodyPr>
          <a:lstStyle>
            <a:lvl1pPr>
              <a:defRPr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8026350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ся команда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Заголовок 1">
            <a:extLst>
              <a:ext uri="{FF2B5EF4-FFF2-40B4-BE49-F238E27FC236}">
                <a16:creationId xmlns:a16="http://schemas.microsoft.com/office/drawing/2014/main" id="{6825B690-1AD7-4243-AC42-D2CF19B7B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430" y="381000"/>
            <a:ext cx="10678142" cy="1325563"/>
          </a:xfrm>
        </p:spPr>
        <p:txBody>
          <a:bodyPr lIns="0" rtlCol="0" anchor="b">
            <a:noAutofit/>
          </a:bodyPr>
          <a:lstStyle>
            <a:lvl1pPr>
              <a:defRPr sz="4800" b="1">
                <a:latin typeface="Arial" panose="020B0604020202020204" pitchFamily="34" charset="0"/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Рисунок 23">
            <a:extLst>
              <a:ext uri="{FF2B5EF4-FFF2-40B4-BE49-F238E27FC236}">
                <a16:creationId xmlns:a16="http://schemas.microsoft.com/office/drawing/2014/main" id="{5E48B363-63E8-4F17-842B-53AD935A652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0429" y="2068734"/>
            <a:ext cx="904987" cy="905641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31" name="Текст 28">
            <a:extLst>
              <a:ext uri="{FF2B5EF4-FFF2-40B4-BE49-F238E27FC236}">
                <a16:creationId xmlns:a16="http://schemas.microsoft.com/office/drawing/2014/main" id="{1825005B-0520-EC49-9A5C-554CB700387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0430" y="2994545"/>
            <a:ext cx="2281237" cy="347662"/>
          </a:xfrm>
        </p:spPr>
        <p:txBody>
          <a:bodyPr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32" name="Текст 28">
            <a:extLst>
              <a:ext uri="{FF2B5EF4-FFF2-40B4-BE49-F238E27FC236}">
                <a16:creationId xmlns:a16="http://schemas.microsoft.com/office/drawing/2014/main" id="{B6697B92-AF89-2C46-BC1E-6CB47E8EA42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0429" y="3379791"/>
            <a:ext cx="2281237" cy="347662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Должность</a:t>
            </a:r>
          </a:p>
        </p:txBody>
      </p:sp>
      <p:sp>
        <p:nvSpPr>
          <p:cNvPr id="33" name="Рисунок 23">
            <a:extLst>
              <a:ext uri="{FF2B5EF4-FFF2-40B4-BE49-F238E27FC236}">
                <a16:creationId xmlns:a16="http://schemas.microsoft.com/office/drawing/2014/main" id="{FA9FEBB0-45F1-DF45-89C4-B343F8B20BA0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549397" y="2068734"/>
            <a:ext cx="904987" cy="905641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34" name="Текст 28">
            <a:extLst>
              <a:ext uri="{FF2B5EF4-FFF2-40B4-BE49-F238E27FC236}">
                <a16:creationId xmlns:a16="http://schemas.microsoft.com/office/drawing/2014/main" id="{EF331731-A7FC-C245-A9C1-0B1A2E994DB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549398" y="2994545"/>
            <a:ext cx="2281237" cy="347662"/>
          </a:xfrm>
        </p:spPr>
        <p:txBody>
          <a:bodyPr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35" name="Текст 28">
            <a:extLst>
              <a:ext uri="{FF2B5EF4-FFF2-40B4-BE49-F238E27FC236}">
                <a16:creationId xmlns:a16="http://schemas.microsoft.com/office/drawing/2014/main" id="{313B974E-E762-EE48-B2DF-C8F10DF7344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549397" y="3379791"/>
            <a:ext cx="2281237" cy="347662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Должность</a:t>
            </a:r>
          </a:p>
        </p:txBody>
      </p:sp>
      <p:sp>
        <p:nvSpPr>
          <p:cNvPr id="36" name="Рисунок 23">
            <a:extLst>
              <a:ext uri="{FF2B5EF4-FFF2-40B4-BE49-F238E27FC236}">
                <a16:creationId xmlns:a16="http://schemas.microsoft.com/office/drawing/2014/main" id="{8BA62E8C-79E6-D245-B706-FFB1E051B2D6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348367" y="2068734"/>
            <a:ext cx="904987" cy="905641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37" name="Текст 28">
            <a:extLst>
              <a:ext uri="{FF2B5EF4-FFF2-40B4-BE49-F238E27FC236}">
                <a16:creationId xmlns:a16="http://schemas.microsoft.com/office/drawing/2014/main" id="{4199EE50-5386-0446-8ADA-23C1B0D6EA4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48368" y="2994545"/>
            <a:ext cx="2281237" cy="347662"/>
          </a:xfrm>
        </p:spPr>
        <p:txBody>
          <a:bodyPr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38" name="Текст 28">
            <a:extLst>
              <a:ext uri="{FF2B5EF4-FFF2-40B4-BE49-F238E27FC236}">
                <a16:creationId xmlns:a16="http://schemas.microsoft.com/office/drawing/2014/main" id="{478AB5CA-B5A5-934D-BF51-1485953A703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48367" y="3379791"/>
            <a:ext cx="2281237" cy="347662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Должность</a:t>
            </a:r>
          </a:p>
        </p:txBody>
      </p:sp>
      <p:sp>
        <p:nvSpPr>
          <p:cNvPr id="39" name="Рисунок 23">
            <a:extLst>
              <a:ext uri="{FF2B5EF4-FFF2-40B4-BE49-F238E27FC236}">
                <a16:creationId xmlns:a16="http://schemas.microsoft.com/office/drawing/2014/main" id="{3D78BE06-1FC7-3C43-BD15-F4137B564B58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9147335" y="2068734"/>
            <a:ext cx="904987" cy="905641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0" name="Текст 28">
            <a:extLst>
              <a:ext uri="{FF2B5EF4-FFF2-40B4-BE49-F238E27FC236}">
                <a16:creationId xmlns:a16="http://schemas.microsoft.com/office/drawing/2014/main" id="{14F01FCC-4797-0343-8739-20331C751C1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147336" y="2994545"/>
            <a:ext cx="2281237" cy="347662"/>
          </a:xfrm>
        </p:spPr>
        <p:txBody>
          <a:bodyPr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41" name="Текст 28">
            <a:extLst>
              <a:ext uri="{FF2B5EF4-FFF2-40B4-BE49-F238E27FC236}">
                <a16:creationId xmlns:a16="http://schemas.microsoft.com/office/drawing/2014/main" id="{33FBE6CA-EC7A-1A4B-ADA3-6B78F2DE09C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147335" y="3379791"/>
            <a:ext cx="2281237" cy="347662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Должность</a:t>
            </a:r>
          </a:p>
        </p:txBody>
      </p:sp>
      <p:sp>
        <p:nvSpPr>
          <p:cNvPr id="42" name="Рисунок 23">
            <a:extLst>
              <a:ext uri="{FF2B5EF4-FFF2-40B4-BE49-F238E27FC236}">
                <a16:creationId xmlns:a16="http://schemas.microsoft.com/office/drawing/2014/main" id="{6DD7CCE4-AD48-B64F-909E-F88961FBDFC5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750429" y="4118551"/>
            <a:ext cx="904987" cy="905641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3" name="Текст 28">
            <a:extLst>
              <a:ext uri="{FF2B5EF4-FFF2-40B4-BE49-F238E27FC236}">
                <a16:creationId xmlns:a16="http://schemas.microsoft.com/office/drawing/2014/main" id="{C076E7E2-3D95-EA47-BF86-444615F1F14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50430" y="5044362"/>
            <a:ext cx="2281237" cy="347662"/>
          </a:xfrm>
        </p:spPr>
        <p:txBody>
          <a:bodyPr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44" name="Текст 28">
            <a:extLst>
              <a:ext uri="{FF2B5EF4-FFF2-40B4-BE49-F238E27FC236}">
                <a16:creationId xmlns:a16="http://schemas.microsoft.com/office/drawing/2014/main" id="{612499D2-373C-3940-97A5-FCA8B245BE45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50429" y="5429608"/>
            <a:ext cx="2281237" cy="347662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Должность</a:t>
            </a:r>
          </a:p>
        </p:txBody>
      </p:sp>
      <p:sp>
        <p:nvSpPr>
          <p:cNvPr id="45" name="Рисунок 23">
            <a:extLst>
              <a:ext uri="{FF2B5EF4-FFF2-40B4-BE49-F238E27FC236}">
                <a16:creationId xmlns:a16="http://schemas.microsoft.com/office/drawing/2014/main" id="{24B34D6D-4F7E-3942-B8D7-9970BDE53C10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3549397" y="4118551"/>
            <a:ext cx="904987" cy="905641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6" name="Текст 28">
            <a:extLst>
              <a:ext uri="{FF2B5EF4-FFF2-40B4-BE49-F238E27FC236}">
                <a16:creationId xmlns:a16="http://schemas.microsoft.com/office/drawing/2014/main" id="{D34EDB1D-7E85-D242-B6AE-F6D6907D325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549398" y="5044362"/>
            <a:ext cx="2281237" cy="347662"/>
          </a:xfrm>
        </p:spPr>
        <p:txBody>
          <a:bodyPr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47" name="Текст 28">
            <a:extLst>
              <a:ext uri="{FF2B5EF4-FFF2-40B4-BE49-F238E27FC236}">
                <a16:creationId xmlns:a16="http://schemas.microsoft.com/office/drawing/2014/main" id="{3E3BFFF0-114B-6D42-B5E0-8020AC2E26BF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549397" y="5429608"/>
            <a:ext cx="2281237" cy="347662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Должность</a:t>
            </a:r>
          </a:p>
        </p:txBody>
      </p:sp>
      <p:sp>
        <p:nvSpPr>
          <p:cNvPr id="48" name="Рисунок 23">
            <a:extLst>
              <a:ext uri="{FF2B5EF4-FFF2-40B4-BE49-F238E27FC236}">
                <a16:creationId xmlns:a16="http://schemas.microsoft.com/office/drawing/2014/main" id="{EB4488EE-E854-724E-95AE-B9943EE249EA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6348367" y="4118551"/>
            <a:ext cx="904987" cy="905641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9" name="Текст 28">
            <a:extLst>
              <a:ext uri="{FF2B5EF4-FFF2-40B4-BE49-F238E27FC236}">
                <a16:creationId xmlns:a16="http://schemas.microsoft.com/office/drawing/2014/main" id="{C5551B4D-583E-D644-9069-EC096CE76F5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348368" y="5044362"/>
            <a:ext cx="2281237" cy="347662"/>
          </a:xfrm>
        </p:spPr>
        <p:txBody>
          <a:bodyPr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50" name="Текст 28">
            <a:extLst>
              <a:ext uri="{FF2B5EF4-FFF2-40B4-BE49-F238E27FC236}">
                <a16:creationId xmlns:a16="http://schemas.microsoft.com/office/drawing/2014/main" id="{E30C4783-1643-2243-BB4F-E99E04D9216B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348367" y="5429608"/>
            <a:ext cx="2281237" cy="347662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Должность</a:t>
            </a:r>
          </a:p>
        </p:txBody>
      </p:sp>
      <p:sp>
        <p:nvSpPr>
          <p:cNvPr id="51" name="Рисунок 23">
            <a:extLst>
              <a:ext uri="{FF2B5EF4-FFF2-40B4-BE49-F238E27FC236}">
                <a16:creationId xmlns:a16="http://schemas.microsoft.com/office/drawing/2014/main" id="{7BBADCE0-02E8-3249-8CBA-17D3783DFE70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9147335" y="4118551"/>
            <a:ext cx="904987" cy="905641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52" name="Текст 28">
            <a:extLst>
              <a:ext uri="{FF2B5EF4-FFF2-40B4-BE49-F238E27FC236}">
                <a16:creationId xmlns:a16="http://schemas.microsoft.com/office/drawing/2014/main" id="{8D294C40-97E4-FF4F-8A02-10FC7D0EE8B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9147336" y="5044362"/>
            <a:ext cx="2281237" cy="347662"/>
          </a:xfrm>
        </p:spPr>
        <p:txBody>
          <a:bodyPr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53" name="Текст 28">
            <a:extLst>
              <a:ext uri="{FF2B5EF4-FFF2-40B4-BE49-F238E27FC236}">
                <a16:creationId xmlns:a16="http://schemas.microsoft.com/office/drawing/2014/main" id="{8B38241F-01B5-574C-A827-67C6352C463C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9147335" y="5429608"/>
            <a:ext cx="2281237" cy="347662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Должность</a:t>
            </a:r>
          </a:p>
        </p:txBody>
      </p:sp>
      <p:sp>
        <p:nvSpPr>
          <p:cNvPr id="18" name="Дата 17">
            <a:extLst>
              <a:ext uri="{FF2B5EF4-FFF2-40B4-BE49-F238E27FC236}">
                <a16:creationId xmlns:a16="http://schemas.microsoft.com/office/drawing/2014/main" id="{30445668-2DC5-E84C-8B16-922BC95F13F2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 rtlCol="0">
            <a:noAutofit/>
          </a:bodyPr>
          <a:lstStyle>
            <a:lvl1pPr>
              <a:defRPr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fld id="{00567EE6-F454-4EB6-B4FA-2D2EA2079CE5}" type="datetime1">
              <a:rPr lang="ru-RU" noProof="0" smtClean="0"/>
              <a:t>15.02.2023</a:t>
            </a:fld>
            <a:endParaRPr lang="ru-RU" noProof="0"/>
          </a:p>
        </p:txBody>
      </p:sp>
      <p:sp>
        <p:nvSpPr>
          <p:cNvPr id="22" name="Нижний колонтитул 21">
            <a:extLst>
              <a:ext uri="{FF2B5EF4-FFF2-40B4-BE49-F238E27FC236}">
                <a16:creationId xmlns:a16="http://schemas.microsoft.com/office/drawing/2014/main" id="{D9227732-A878-814C-8621-64ED1B2CCF9F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 rtlCol="0">
            <a:noAutofit/>
          </a:bodyPr>
          <a:lstStyle>
            <a:lvl1pPr>
              <a:defRPr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noProof="0"/>
              <a:t>НАЗВАНИЕ ПРЕЗЕНТАЦИИ</a:t>
            </a:r>
          </a:p>
        </p:txBody>
      </p:sp>
      <p:sp>
        <p:nvSpPr>
          <p:cNvPr id="23" name="Номер слайда 22">
            <a:extLst>
              <a:ext uri="{FF2B5EF4-FFF2-40B4-BE49-F238E27FC236}">
                <a16:creationId xmlns:a16="http://schemas.microsoft.com/office/drawing/2014/main" id="{CE9F02AC-6DFB-0C47-BC8E-4B0594007F33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 rtlCol="0">
            <a:noAutofit/>
          </a:bodyPr>
          <a:lstStyle>
            <a:lvl1pPr>
              <a:defRPr>
                <a:solidFill>
                  <a:schemeClr val="accent3"/>
                </a:solidFill>
                <a:latin typeface="Arial" panose="020B0604020202020204" pitchFamily="34" charset="0"/>
              </a:defRPr>
            </a:lvl1pPr>
          </a:lstStyle>
          <a:p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005721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42A94-5BE6-4E10-8F46-516D074140A4}" type="datetime1">
              <a:rPr lang="ru-RU" noProof="0" smtClean="0"/>
              <a:t>15.02.2023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noProof="0" smtClean="0"/>
              <a:t>ЗАГОЛОВОК ПРЕЗЕНТАЦИИ</a:t>
            </a:r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7" name="Полилиния 6">
            <a:extLst>
              <a:ext uri="{FF2B5EF4-FFF2-40B4-BE49-F238E27FC236}">
                <a16:creationId xmlns:a16="http://schemas.microsoft.com/office/drawing/2014/main" id="{6A7F6A3F-E1DD-A246-9A6D-5F9B18BA2588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>
              <a:latin typeface="Arial" panose="020B0604020202020204" pitchFamily="34" charset="0"/>
            </a:endParaRPr>
          </a:p>
        </p:txBody>
      </p:sp>
      <p:sp>
        <p:nvSpPr>
          <p:cNvPr id="8" name="Полилиния 7">
            <a:extLst>
              <a:ext uri="{FF2B5EF4-FFF2-40B4-BE49-F238E27FC236}">
                <a16:creationId xmlns:a16="http://schemas.microsoft.com/office/drawing/2014/main" id="{055FD0FC-C8FF-6741-A364-A29CDC6F9495}"/>
              </a:ext>
            </a:extLst>
          </p:cNvPr>
          <p:cNvSpPr/>
          <p:nvPr userDrawn="1"/>
        </p:nvSpPr>
        <p:spPr>
          <a:xfrm flipH="1">
            <a:off x="8580896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>
              <a:latin typeface="Arial" panose="020B0604020202020204" pitchFamily="34" charset="0"/>
            </a:endParaRPr>
          </a:p>
        </p:txBody>
      </p:sp>
      <p:sp>
        <p:nvSpPr>
          <p:cNvPr id="9" name="Полилиния 8">
            <a:extLst>
              <a:ext uri="{FF2B5EF4-FFF2-40B4-BE49-F238E27FC236}">
                <a16:creationId xmlns:a16="http://schemas.microsoft.com/office/drawing/2014/main" id="{D11C9832-A021-954E-A34F-2988D1189AE9}"/>
              </a:ext>
            </a:extLst>
          </p:cNvPr>
          <p:cNvSpPr/>
          <p:nvPr userDrawn="1"/>
        </p:nvSpPr>
        <p:spPr>
          <a:xfrm>
            <a:off x="1" y="0"/>
            <a:ext cx="933856" cy="933856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>
              <a:latin typeface="Arial" panose="020B0604020202020204" pitchFamily="34" charset="0"/>
            </a:endParaRP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9861BC34-DFBF-2D4F-B463-FCFBC08391FF}"/>
              </a:ext>
            </a:extLst>
          </p:cNvPr>
          <p:cNvGrpSpPr/>
          <p:nvPr userDrawn="1"/>
        </p:nvGrpSpPr>
        <p:grpSpPr>
          <a:xfrm>
            <a:off x="8082092" y="5590903"/>
            <a:ext cx="1572380" cy="1267097"/>
            <a:chOff x="7413403" y="4976359"/>
            <a:chExt cx="2334986" cy="1881641"/>
          </a:xfrm>
        </p:grpSpPr>
        <p:sp>
          <p:nvSpPr>
            <p:cNvPr id="11" name="Полилиния 10">
              <a:extLst>
                <a:ext uri="{FF2B5EF4-FFF2-40B4-BE49-F238E27FC236}">
                  <a16:creationId xmlns:a16="http://schemas.microsoft.com/office/drawing/2014/main" id="{55C37C19-F268-4A43-A0D4-3B1B38D48952}"/>
                </a:ext>
              </a:extLst>
            </p:cNvPr>
            <p:cNvSpPr/>
            <p:nvPr userDrawn="1"/>
          </p:nvSpPr>
          <p:spPr>
            <a:xfrm rot="5400000" flipH="1" flipV="1">
              <a:off x="8223822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 noProof="0">
                <a:latin typeface="Arial" panose="020B0604020202020204" pitchFamily="34" charset="0"/>
              </a:endParaRPr>
            </a:p>
          </p:txBody>
        </p:sp>
        <p:sp>
          <p:nvSpPr>
            <p:cNvPr id="12" name="Полилиния 11">
              <a:extLst>
                <a:ext uri="{FF2B5EF4-FFF2-40B4-BE49-F238E27FC236}">
                  <a16:creationId xmlns:a16="http://schemas.microsoft.com/office/drawing/2014/main" id="{E4F760E5-9D5D-E44F-AEBF-20CA8DE87D11}"/>
                </a:ext>
              </a:extLst>
            </p:cNvPr>
            <p:cNvSpPr/>
            <p:nvPr userDrawn="1"/>
          </p:nvSpPr>
          <p:spPr>
            <a:xfrm rot="16200000" flipV="1">
              <a:off x="7056329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 noProof="0"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0610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10B64-4894-4FFB-BDE7-65B80B76E8E3}" type="datetime1">
              <a:rPr lang="ru-RU" noProof="0" smtClean="0"/>
              <a:t>15.02.2023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noProof="0" smtClean="0"/>
              <a:t>ЗАГОЛОВОК ПРЕЗЕНТАЦИИ</a:t>
            </a:r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A62587F-7496-384A-AF40-18FC8CF0709D}"/>
              </a:ext>
            </a:extLst>
          </p:cNvPr>
          <p:cNvSpPr/>
          <p:nvPr userDrawn="1"/>
        </p:nvSpPr>
        <p:spPr>
          <a:xfrm>
            <a:off x="0" y="2286002"/>
            <a:ext cx="12208822" cy="45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latin typeface="Arial" panose="020B0604020202020204" pitchFamily="34" charset="0"/>
            </a:endParaRPr>
          </a:p>
        </p:txBody>
      </p:sp>
      <p:sp>
        <p:nvSpPr>
          <p:cNvPr id="8" name="Полилиния 7">
            <a:extLst>
              <a:ext uri="{FF2B5EF4-FFF2-40B4-BE49-F238E27FC236}">
                <a16:creationId xmlns:a16="http://schemas.microsoft.com/office/drawing/2014/main" id="{84DB028B-A475-224B-B675-A15A56CAD0BF}"/>
              </a:ext>
            </a:extLst>
          </p:cNvPr>
          <p:cNvSpPr/>
          <p:nvPr userDrawn="1"/>
        </p:nvSpPr>
        <p:spPr>
          <a:xfrm flipH="1">
            <a:off x="8597718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>
              <a:latin typeface="Arial" panose="020B0604020202020204" pitchFamily="34" charset="0"/>
            </a:endParaRPr>
          </a:p>
        </p:txBody>
      </p:sp>
      <p:sp>
        <p:nvSpPr>
          <p:cNvPr id="9" name="Полилиния 8">
            <a:extLst>
              <a:ext uri="{FF2B5EF4-FFF2-40B4-BE49-F238E27FC236}">
                <a16:creationId xmlns:a16="http://schemas.microsoft.com/office/drawing/2014/main" id="{61C34955-105B-4D4D-B51D-754C5D38A85D}"/>
              </a:ext>
            </a:extLst>
          </p:cNvPr>
          <p:cNvSpPr/>
          <p:nvPr userDrawn="1"/>
        </p:nvSpPr>
        <p:spPr>
          <a:xfrm>
            <a:off x="1" y="0"/>
            <a:ext cx="933856" cy="933856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>
              <a:latin typeface="Arial" panose="020B0604020202020204" pitchFamily="34" charset="0"/>
            </a:endParaRPr>
          </a:p>
        </p:txBody>
      </p:sp>
      <p:sp>
        <p:nvSpPr>
          <p:cNvPr id="10" name="Полилиния 9">
            <a:extLst>
              <a:ext uri="{FF2B5EF4-FFF2-40B4-BE49-F238E27FC236}">
                <a16:creationId xmlns:a16="http://schemas.microsoft.com/office/drawing/2014/main" id="{2734DEB1-EC02-2E42-9292-4ADD115060A5}"/>
              </a:ext>
            </a:extLst>
          </p:cNvPr>
          <p:cNvSpPr/>
          <p:nvPr userDrawn="1"/>
        </p:nvSpPr>
        <p:spPr>
          <a:xfrm rot="5400000" flipH="1" flipV="1">
            <a:off x="10344100" y="438098"/>
            <a:ext cx="2285999" cy="1409801"/>
          </a:xfrm>
          <a:custGeom>
            <a:avLst/>
            <a:gdLst>
              <a:gd name="connsiteX0" fmla="*/ 1881641 w 1881641"/>
              <a:gd name="connsiteY0" fmla="*/ 1167473 h 1167493"/>
              <a:gd name="connsiteX1" fmla="*/ 1881641 w 1881641"/>
              <a:gd name="connsiteY1" fmla="*/ 1167493 h 1167493"/>
              <a:gd name="connsiteX2" fmla="*/ 1167493 w 1881641"/>
              <a:gd name="connsiteY2" fmla="*/ 1167493 h 1167493"/>
              <a:gd name="connsiteX3" fmla="*/ 0 w 1881641"/>
              <a:gd name="connsiteY3" fmla="*/ 0 h 1167493"/>
              <a:gd name="connsiteX4" fmla="*/ 714149 w 1881641"/>
              <a:gd name="connsiteY4" fmla="*/ 0 h 1167493"/>
              <a:gd name="connsiteX5" fmla="*/ 1875614 w 1881641"/>
              <a:gd name="connsiteY5" fmla="*/ 1048124 h 1167493"/>
              <a:gd name="connsiteX6" fmla="*/ 1881641 w 1881641"/>
              <a:gd name="connsiteY6" fmla="*/ 1167473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1641" h="1167493">
                <a:moveTo>
                  <a:pt x="1881641" y="1167473"/>
                </a:moveTo>
                <a:lnTo>
                  <a:pt x="1881641" y="1167493"/>
                </a:lnTo>
                <a:lnTo>
                  <a:pt x="1167493" y="1167493"/>
                </a:lnTo>
                <a:cubicBezTo>
                  <a:pt x="522704" y="1167493"/>
                  <a:pt x="0" y="644789"/>
                  <a:pt x="0" y="0"/>
                </a:cubicBezTo>
                <a:lnTo>
                  <a:pt x="714149" y="0"/>
                </a:lnTo>
                <a:cubicBezTo>
                  <a:pt x="1318639" y="0"/>
                  <a:pt x="1815827" y="459408"/>
                  <a:pt x="1875614" y="1048124"/>
                </a:cubicBezTo>
                <a:lnTo>
                  <a:pt x="1881641" y="116747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384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107DB-A728-4EA7-8791-A75B3D59127C}" type="datetime1">
              <a:rPr lang="ru-RU" noProof="0" smtClean="0"/>
              <a:t>15.02.2023</a:t>
            </a:fld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noProof="0" smtClean="0"/>
              <a:t>ЗАГОЛОВОК ПРЕЗЕНТАЦИИ</a:t>
            </a:r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263383444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107DB-A728-4EA7-8791-A75B3D59127C}" type="datetime1">
              <a:rPr lang="ru-RU" noProof="0" smtClean="0"/>
              <a:t>15.02.2023</a:t>
            </a:fld>
            <a:endParaRPr lang="ru-RU" noProof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noProof="0" smtClean="0"/>
              <a:t>ЗАГОЛОВОК ПРЕЗЕНТАЦИИ</a:t>
            </a:r>
            <a:endParaRPr lang="ru-RU" noProof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251907972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107DB-A728-4EA7-8791-A75B3D59127C}" type="datetime1">
              <a:rPr lang="ru-RU" noProof="0" smtClean="0"/>
              <a:t>15.02.2023</a:t>
            </a:fld>
            <a:endParaRPr lang="ru-RU" noProof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noProof="0" smtClean="0"/>
              <a:t>ЗАГОЛОВОК ПРЕЗЕНТАЦИИ</a:t>
            </a:r>
            <a:endParaRPr lang="ru-RU" noProof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746585606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107DB-A728-4EA7-8791-A75B3D59127C}" type="datetime1">
              <a:rPr lang="ru-RU" noProof="0" smtClean="0"/>
              <a:t>15.02.2023</a:t>
            </a:fld>
            <a:endParaRPr lang="ru-RU" noProof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noProof="0" smtClean="0"/>
              <a:t>ЗАГОЛОВОК ПРЕЗЕНТАЦИИ</a:t>
            </a:r>
            <a:endParaRPr lang="ru-RU" noProof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793063797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107DB-A728-4EA7-8791-A75B3D59127C}" type="datetime1">
              <a:rPr lang="ru-RU" noProof="0" smtClean="0"/>
              <a:t>15.02.2023</a:t>
            </a:fld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noProof="0" smtClean="0"/>
              <a:t>ЗАГОЛОВОК ПРЕЗЕНТАЦИИ</a:t>
            </a:r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390313329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107DB-A728-4EA7-8791-A75B3D59127C}" type="datetime1">
              <a:rPr lang="ru-RU" noProof="0" smtClean="0"/>
              <a:t>15.02.2023</a:t>
            </a:fld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noProof="0" smtClean="0"/>
              <a:t>ЗАГОЛОВОК ПРЕЗЕНТАЦИИ</a:t>
            </a:r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06414754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8107DB-A728-4EA7-8791-A75B3D59127C}" type="datetime1">
              <a:rPr lang="ru-RU" noProof="0" smtClean="0"/>
              <a:t>15.02.2023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noProof="0" smtClean="0"/>
              <a:t>ЗАГОЛОВОК ПРЕЗЕНТАЦИИ</a:t>
            </a:r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694545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  <p:sldLayoutId id="2147483790" r:id="rId13"/>
    <p:sldLayoutId id="2147483791" r:id="rId14"/>
    <p:sldLayoutId id="2147483792" r:id="rId15"/>
    <p:sldLayoutId id="2147483651" r:id="rId16"/>
    <p:sldLayoutId id="2147483662" r:id="rId1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40" userDrawn="1">
          <p15:clr>
            <a:srgbClr val="547EBF"/>
          </p15:clr>
        </p15:guide>
        <p15:guide id="4" orient="horz" pos="240" userDrawn="1">
          <p15:clr>
            <a:srgbClr val="547EBF"/>
          </p15:clr>
        </p15:guide>
        <p15:guide id="5" pos="7440" userDrawn="1">
          <p15:clr>
            <a:srgbClr val="547EBF"/>
          </p15:clr>
        </p15:guide>
        <p15:guide id="6" orient="horz" pos="4080" userDrawn="1">
          <p15:clr>
            <a:srgbClr val="547EBF"/>
          </p15:clr>
        </p15:guide>
        <p15:guide id="7" pos="3960" userDrawn="1">
          <p15:clr>
            <a:srgbClr val="547EBF"/>
          </p15:clr>
        </p15:guide>
        <p15:guide id="8" pos="3720" userDrawn="1">
          <p15:clr>
            <a:srgbClr val="547EBF"/>
          </p15:clr>
        </p15:guide>
        <p15:guide id="9" pos="2112" userDrawn="1">
          <p15:clr>
            <a:srgbClr val="547EBF"/>
          </p15:clr>
        </p15:guide>
        <p15:guide id="10" pos="1848" userDrawn="1">
          <p15:clr>
            <a:srgbClr val="547EBF"/>
          </p15:clr>
        </p15:guide>
        <p15:guide id="11" pos="5568" userDrawn="1">
          <p15:clr>
            <a:srgbClr val="547EBF"/>
          </p15:clr>
        </p15:guide>
        <p15:guide id="12" pos="5832" userDrawn="1">
          <p15:clr>
            <a:srgbClr val="547EBF"/>
          </p15:clr>
        </p15:guide>
        <p15:guide id="13" pos="4968" userDrawn="1">
          <p15:clr>
            <a:srgbClr val="9FCC3B"/>
          </p15:clr>
        </p15:guide>
        <p15:guide id="14" pos="5208" userDrawn="1">
          <p15:clr>
            <a:srgbClr val="9FCC3B"/>
          </p15:clr>
        </p15:guide>
        <p15:guide id="15" pos="2712" userDrawn="1">
          <p15:clr>
            <a:srgbClr val="9FCC3B"/>
          </p15:clr>
        </p15:guide>
        <p15:guide id="16" pos="2472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diagramData" Target="../diagrams/data4.xml"/><Relationship Id="rId18" Type="http://schemas.openxmlformats.org/officeDocument/2006/relationships/diagramData" Target="../diagrams/data5.xml"/><Relationship Id="rId26" Type="http://schemas.openxmlformats.org/officeDocument/2006/relationships/diagramColors" Target="../diagrams/colors6.xml"/><Relationship Id="rId39" Type="http://schemas.openxmlformats.org/officeDocument/2006/relationships/diagramLayout" Target="../diagrams/layout9.xml"/><Relationship Id="rId21" Type="http://schemas.openxmlformats.org/officeDocument/2006/relationships/diagramColors" Target="../diagrams/colors5.xml"/><Relationship Id="rId34" Type="http://schemas.openxmlformats.org/officeDocument/2006/relationships/diagramLayout" Target="../diagrams/layout8.xml"/><Relationship Id="rId42" Type="http://schemas.microsoft.com/office/2007/relationships/diagramDrawing" Target="../diagrams/drawing9.xml"/><Relationship Id="rId47" Type="http://schemas.microsoft.com/office/2007/relationships/diagramDrawing" Target="../diagrams/drawing10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6" Type="http://schemas.openxmlformats.org/officeDocument/2006/relationships/diagramColors" Target="../diagrams/colors4.xml"/><Relationship Id="rId29" Type="http://schemas.openxmlformats.org/officeDocument/2006/relationships/diagramLayout" Target="../diagrams/layout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24" Type="http://schemas.openxmlformats.org/officeDocument/2006/relationships/diagramLayout" Target="../diagrams/layout6.xml"/><Relationship Id="rId32" Type="http://schemas.microsoft.com/office/2007/relationships/diagramDrawing" Target="../diagrams/drawing7.xml"/><Relationship Id="rId37" Type="http://schemas.microsoft.com/office/2007/relationships/diagramDrawing" Target="../diagrams/drawing8.xml"/><Relationship Id="rId40" Type="http://schemas.openxmlformats.org/officeDocument/2006/relationships/diagramQuickStyle" Target="../diagrams/quickStyle9.xml"/><Relationship Id="rId45" Type="http://schemas.openxmlformats.org/officeDocument/2006/relationships/diagramQuickStyle" Target="../diagrams/quickStyle10.xml"/><Relationship Id="rId5" Type="http://schemas.openxmlformats.org/officeDocument/2006/relationships/diagramQuickStyle" Target="../diagrams/quickStyle2.xml"/><Relationship Id="rId15" Type="http://schemas.openxmlformats.org/officeDocument/2006/relationships/diagramQuickStyle" Target="../diagrams/quickStyle4.xml"/><Relationship Id="rId23" Type="http://schemas.openxmlformats.org/officeDocument/2006/relationships/diagramData" Target="../diagrams/data6.xml"/><Relationship Id="rId28" Type="http://schemas.openxmlformats.org/officeDocument/2006/relationships/diagramData" Target="../diagrams/data7.xml"/><Relationship Id="rId36" Type="http://schemas.openxmlformats.org/officeDocument/2006/relationships/diagramColors" Target="../diagrams/colors8.xml"/><Relationship Id="rId10" Type="http://schemas.openxmlformats.org/officeDocument/2006/relationships/diagramQuickStyle" Target="../diagrams/quickStyle3.xml"/><Relationship Id="rId19" Type="http://schemas.openxmlformats.org/officeDocument/2006/relationships/diagramLayout" Target="../diagrams/layout5.xml"/><Relationship Id="rId31" Type="http://schemas.openxmlformats.org/officeDocument/2006/relationships/diagramColors" Target="../diagrams/colors7.xml"/><Relationship Id="rId44" Type="http://schemas.openxmlformats.org/officeDocument/2006/relationships/diagramLayout" Target="../diagrams/layout10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Relationship Id="rId14" Type="http://schemas.openxmlformats.org/officeDocument/2006/relationships/diagramLayout" Target="../diagrams/layout4.xml"/><Relationship Id="rId22" Type="http://schemas.microsoft.com/office/2007/relationships/diagramDrawing" Target="../diagrams/drawing5.xml"/><Relationship Id="rId27" Type="http://schemas.microsoft.com/office/2007/relationships/diagramDrawing" Target="../diagrams/drawing6.xml"/><Relationship Id="rId30" Type="http://schemas.openxmlformats.org/officeDocument/2006/relationships/diagramQuickStyle" Target="../diagrams/quickStyle7.xml"/><Relationship Id="rId35" Type="http://schemas.openxmlformats.org/officeDocument/2006/relationships/diagramQuickStyle" Target="../diagrams/quickStyle8.xml"/><Relationship Id="rId43" Type="http://schemas.openxmlformats.org/officeDocument/2006/relationships/diagramData" Target="../diagrams/data10.xml"/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12" Type="http://schemas.microsoft.com/office/2007/relationships/diagramDrawing" Target="../diagrams/drawing3.xml"/><Relationship Id="rId17" Type="http://schemas.microsoft.com/office/2007/relationships/diagramDrawing" Target="../diagrams/drawing4.xml"/><Relationship Id="rId25" Type="http://schemas.openxmlformats.org/officeDocument/2006/relationships/diagramQuickStyle" Target="../diagrams/quickStyle6.xml"/><Relationship Id="rId33" Type="http://schemas.openxmlformats.org/officeDocument/2006/relationships/diagramData" Target="../diagrams/data8.xml"/><Relationship Id="rId38" Type="http://schemas.openxmlformats.org/officeDocument/2006/relationships/diagramData" Target="../diagrams/data9.xml"/><Relationship Id="rId46" Type="http://schemas.openxmlformats.org/officeDocument/2006/relationships/diagramColors" Target="../diagrams/colors10.xml"/><Relationship Id="rId20" Type="http://schemas.openxmlformats.org/officeDocument/2006/relationships/diagramQuickStyle" Target="../diagrams/quickStyle5.xml"/><Relationship Id="rId41" Type="http://schemas.openxmlformats.org/officeDocument/2006/relationships/diagramColors" Target="../diagrams/colors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DF3D98-3C30-4CFC-8643-C81E829C8C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05228" y="4880309"/>
            <a:ext cx="7096933" cy="1808163"/>
          </a:xfrm>
        </p:spPr>
        <p:txBody>
          <a:bodyPr rtlCol="0">
            <a:normAutofit fontScale="90000"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 </a:t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исполнении бюджета </a:t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Новоаганск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2022 год</a:t>
            </a:r>
            <a:endParaRPr lang="ru-RU" sz="32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683" y="-101600"/>
            <a:ext cx="6209933" cy="498190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59308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80037C3-0E79-CD4B-92A9-5B5F9E74A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ru-RU" smtClean="0"/>
              <a:t>10</a:t>
            </a:fld>
            <a:endParaRPr lang="ru-RU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992582" y="91498"/>
            <a:ext cx="4800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alt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79968" y="629072"/>
            <a:ext cx="92733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«Жилищно-коммунальный комплекс и городская среда» </a:t>
            </a:r>
          </a:p>
          <a:p>
            <a:pPr algn="ctr">
              <a:defRPr/>
            </a:pP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год 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исполнено:</a:t>
            </a: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7033490" y="1241868"/>
            <a:ext cx="46990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alt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Подпрограмма:</a:t>
            </a:r>
            <a:endParaRPr lang="ru-RU" altLang="ru-RU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Wingdings 3" panose="05040102010807070707" pitchFamily="18" charset="2"/>
              <a:buNone/>
              <a:defRPr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равных прав населения на получение жилищно-коммунальных услуг</a:t>
            </a:r>
            <a:r>
              <a:rPr lang="ru-RU" alt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alt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48 972,9 </a:t>
            </a:r>
            <a:r>
              <a:rPr lang="ru-RU" alt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4823690" y="1978648"/>
            <a:ext cx="4559300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alt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</a:t>
            </a:r>
            <a:r>
              <a:rPr lang="ru-RU" alt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:</a:t>
            </a:r>
            <a:endParaRPr lang="ru-RU" altLang="ru-RU" sz="1600" dirty="0" smtClean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algn="just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бытового обслуживания в целях обеспечения населения городского поселения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Новоаганск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услугами бани</a:t>
            </a:r>
            <a:r>
              <a:rPr lang="ru-RU" alt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alt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2 553,2 </a:t>
            </a:r>
            <a:r>
              <a:rPr lang="ru-RU" alt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</p:txBody>
      </p:sp>
      <p:sp>
        <p:nvSpPr>
          <p:cNvPr id="12" name="Прямоугольник 1"/>
          <p:cNvSpPr>
            <a:spLocks noChangeArrowheads="1"/>
          </p:cNvSpPr>
          <p:nvPr/>
        </p:nvSpPr>
        <p:spPr bwMode="auto">
          <a:xfrm>
            <a:off x="7663673" y="3138606"/>
            <a:ext cx="4430713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</a:t>
            </a:r>
            <a:r>
              <a:rPr lang="ru-RU" altLang="ru-RU" sz="1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:</a:t>
            </a:r>
            <a:endParaRPr lang="ru-RU" alt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Энергосбережение и повышение энергетической эффективности на объектах муниципальной собственности – </a:t>
            </a:r>
            <a:r>
              <a:rPr lang="ru-RU" alt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164,5</a:t>
            </a:r>
            <a:r>
              <a:rPr lang="ru-RU" alt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endParaRPr lang="ru-RU" altLang="ru-RU" sz="1600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  <p:sp>
        <p:nvSpPr>
          <p:cNvPr id="13" name="Прямоугольник 2"/>
          <p:cNvSpPr>
            <a:spLocks noChangeArrowheads="1"/>
          </p:cNvSpPr>
          <p:nvPr/>
        </p:nvSpPr>
        <p:spPr bwMode="auto">
          <a:xfrm>
            <a:off x="6075426" y="4078627"/>
            <a:ext cx="404704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</a:t>
            </a:r>
            <a:endParaRPr lang="ru-RU" alt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Благоустройство территории городского поселения </a:t>
            </a:r>
            <a:r>
              <a:rPr lang="ru-RU" alt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Новоаганск</a:t>
            </a:r>
            <a:r>
              <a:rPr lang="ru-RU" alt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alt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18 311,8 </a:t>
            </a:r>
            <a:r>
              <a:rPr lang="ru-RU" alt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alt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</a:p>
        </p:txBody>
      </p:sp>
      <p:pic>
        <p:nvPicPr>
          <p:cNvPr id="5122" name="Picture 2" descr="В Новоаганске строят многоквартирный дом для расселения аварийного жилья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76" y="1550270"/>
            <a:ext cx="3534307" cy="22903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Новоаганск в преддверии праздника.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886" y="4160492"/>
            <a:ext cx="3791996" cy="25479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24984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FD448B0-743E-0045-8131-69B4EEC583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ru-RU" smtClean="0"/>
              <a:pPr rtl="0"/>
              <a:t>11</a:t>
            </a:fld>
            <a:endParaRPr lang="ru-RU"/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2842491" y="59756"/>
            <a:ext cx="5105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alt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064694" y="582976"/>
            <a:ext cx="90885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«Управление муниципальным имуществом городского поселения </a:t>
            </a:r>
            <a:r>
              <a:rPr lang="ru-RU" alt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Новоаганск</a:t>
            </a:r>
            <a: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>
              <a:defRPr/>
            </a:pPr>
            <a:r>
              <a:rPr lang="ru-RU" alt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год </a:t>
            </a:r>
            <a: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исполнено:</a:t>
            </a:r>
          </a:p>
        </p:txBody>
      </p: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5712183" y="1776504"/>
            <a:ext cx="5400675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r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alt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Подпрограмма:</a:t>
            </a:r>
            <a:endParaRPr lang="ru-RU" altLang="ru-RU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algn="r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alt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«Управление и распоряжение объектами муниципальной собственности» - </a:t>
            </a:r>
            <a:r>
              <a:rPr lang="ru-RU" alt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4 919,4 </a:t>
            </a:r>
            <a:r>
              <a:rPr lang="ru-RU" alt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тыс. руб.</a:t>
            </a:r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1843809" y="5013613"/>
            <a:ext cx="4572000" cy="123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alt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Подпрограмма:</a:t>
            </a:r>
            <a:endParaRPr lang="ru-RU" altLang="ru-RU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Wingdings 3" panose="05040102010807070707" pitchFamily="18" charset="2"/>
              <a:buNone/>
              <a:defRPr/>
            </a:pPr>
            <a:r>
              <a:rPr lang="ru-RU" alt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Содержание, обслуживание и ремонт муниципального имущества городского поселения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Новоаганск</a:t>
            </a:r>
            <a:r>
              <a:rPr lang="ru-RU" alt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- </a:t>
            </a:r>
            <a:r>
              <a:rPr lang="ru-RU" alt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9 722,1 </a:t>
            </a:r>
            <a:r>
              <a:rPr lang="ru-RU" alt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</p:txBody>
      </p:sp>
      <p:pic>
        <p:nvPicPr>
          <p:cNvPr id="21" name="Picture 10" descr="http://agansk.ru/files/node2002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008" y="2005336"/>
            <a:ext cx="4261428" cy="26750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3" descr="https://s.ura.news/760/images/news/upload/news/365/791/1052365791/b2b510b876c5f2333e5b559ca1652a45_250x0_6000.4000.0.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341" y="2936479"/>
            <a:ext cx="4242517" cy="26238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31196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Переподготовка &amp;quot;Физическая культура и спорт&amp;quot; 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939" y="1627079"/>
            <a:ext cx="4481079" cy="27671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B609FC03-B5BE-D846-993A-8E351C9509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ru-RU" smtClean="0"/>
              <a:pPr rtl="0"/>
              <a:t>12</a:t>
            </a:fld>
            <a:endParaRPr lang="ru-RU"/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3052618" y="146594"/>
            <a:ext cx="5486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alt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       </a:t>
            </a:r>
            <a:r>
              <a:rPr lang="ru-RU" alt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324316" y="732948"/>
            <a:ext cx="95873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физической культуры и спорта в городском поселении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Новоаганск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год </a:t>
            </a:r>
            <a: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исполнено:</a:t>
            </a:r>
          </a:p>
        </p:txBody>
      </p:sp>
      <p:sp>
        <p:nvSpPr>
          <p:cNvPr id="21" name="Rectangle 8"/>
          <p:cNvSpPr>
            <a:spLocks noChangeArrowheads="1"/>
          </p:cNvSpPr>
          <p:nvPr/>
        </p:nvSpPr>
        <p:spPr bwMode="auto">
          <a:xfrm>
            <a:off x="4530436" y="5229912"/>
            <a:ext cx="515850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Основное мероприятие:</a:t>
            </a:r>
          </a:p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«Обеспечение и </a:t>
            </a:r>
            <a:r>
              <a:rPr lang="ru-RU" alt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</a:t>
            </a:r>
          </a:p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физкультурно-оздоровительных </a:t>
            </a:r>
            <a:endParaRPr lang="ru-RU" alt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спортивных мероприятий»»</a:t>
            </a:r>
            <a:r>
              <a:rPr lang="en-US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106,5 </a:t>
            </a:r>
            <a:r>
              <a:rPr lang="ru-RU" alt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</a:p>
        </p:txBody>
      </p:sp>
      <p:pic>
        <p:nvPicPr>
          <p:cNvPr id="6148" name="Picture 4" descr="Всероссийский конкурс &amp;quot;Физическая культура и спорт–альтернатива пагубн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35089">
            <a:off x="577796" y="2481931"/>
            <a:ext cx="3775143" cy="25979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Триатлон беговой этап 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90572">
            <a:off x="8214150" y="2556180"/>
            <a:ext cx="3603231" cy="24910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15085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5B7362-01DC-0E4C-9B34-0DF3FD449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ru-RU" smtClean="0"/>
              <a:pPr rtl="0"/>
              <a:t>13</a:t>
            </a:fld>
            <a:endParaRPr lang="ru-RU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614777" y="147671"/>
            <a:ext cx="764006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8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altLang="ru-RU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468580" y="876901"/>
            <a:ext cx="93656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Информационное общество в городском поселении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Новоаганск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defRPr/>
            </a:pP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год  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исполнено:</a:t>
            </a:r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997526" y="2409419"/>
            <a:ext cx="1080019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Основное мероприятие: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«Субсидии организациям в целях возмещения затрат по оказанию населению услуг эфирного вещания (ретрансляции) на территории городского поселения </a:t>
            </a:r>
            <a:r>
              <a:rPr lang="ru-RU" alt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Новоаганск</a:t>
            </a:r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en-US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alt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126,0 </a:t>
            </a:r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</p:txBody>
      </p:sp>
      <p:pic>
        <p:nvPicPr>
          <p:cNvPr id="12" name="Picture 11" descr="http://mosproftaxi.ru/userfiles/editor/large/107_svyaz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78087">
            <a:off x="961329" y="3821385"/>
            <a:ext cx="3475820" cy="24762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9" descr="https://images.justlanded.com/classified_images/Espana/Servicios_Otros/Ayuda-Psicologica-Telefonica/photo/scaled_903934_187802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1042">
            <a:off x="6534322" y="3673687"/>
            <a:ext cx="3714862" cy="25184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50706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ru-RU" noProof="0" smtClean="0"/>
              <a:pPr/>
              <a:t>14</a:t>
            </a:fld>
            <a:endParaRPr lang="ru-RU" noProof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085975" y="46182"/>
            <a:ext cx="646545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</a:t>
            </a:r>
            <a:r>
              <a:rPr lang="ru-RU" altLang="ru-RU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65838" y="547677"/>
            <a:ext cx="102616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управления городским поселением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Новоаганск</a:t>
            </a:r>
            <a:endParaRPr lang="en-US" alt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год </a:t>
            </a:r>
            <a: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исполнено: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8479083" y="2597215"/>
            <a:ext cx="2900118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r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alt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Основное мероприятие:</a:t>
            </a:r>
            <a:endParaRPr lang="ru-RU" altLang="ru-RU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необходимых условий для эффективного функционирования органов местного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самоуправления </a:t>
            </a:r>
            <a:r>
              <a:rPr lang="ru-RU" alt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alt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24 635,5 </a:t>
            </a:r>
            <a:r>
              <a:rPr lang="ru-RU" alt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</p:txBody>
      </p:sp>
      <p:pic>
        <p:nvPicPr>
          <p:cNvPr id="8194" name="Picture 2" descr="3 км от центра (Новоаганск).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838" y="1963704"/>
            <a:ext cx="6106679" cy="40881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97622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ru-RU" noProof="0" smtClean="0"/>
              <a:pPr/>
              <a:t>15</a:t>
            </a:fld>
            <a:endParaRPr lang="ru-RU" noProof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893292" y="0"/>
            <a:ext cx="5029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117598" y="826671"/>
            <a:ext cx="102708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муниципальной службы в городском поселении </a:t>
            </a:r>
            <a:r>
              <a:rPr lang="ru-RU" alt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Новоаганск</a:t>
            </a:r>
            <a:endParaRPr lang="en-US" alt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год 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исполнено: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237382" y="2272396"/>
            <a:ext cx="435985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alt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Подпрограмма:</a:t>
            </a:r>
            <a:endParaRPr lang="ru-RU" altLang="ru-RU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alt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«Обеспечение деятельности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alt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органов местного самоуправления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alt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городского поселения» - </a:t>
            </a:r>
            <a:r>
              <a:rPr lang="ru-RU" alt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33 687,6 </a:t>
            </a:r>
            <a:r>
              <a:rPr lang="ru-RU" alt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тыс. руб.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681306" y="4738528"/>
            <a:ext cx="384175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alt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Подпрограмма:</a:t>
            </a:r>
            <a:endParaRPr lang="ru-RU" altLang="ru-RU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alt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«Развитие муниципальной службы в городском поселении» - </a:t>
            </a:r>
            <a:r>
              <a:rPr lang="ru-RU" alt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64,0  </a:t>
            </a:r>
            <a:r>
              <a:rPr lang="ru-RU" alt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тыс. руб.</a:t>
            </a:r>
          </a:p>
        </p:txBody>
      </p:sp>
      <p:pic>
        <p:nvPicPr>
          <p:cNvPr id="11268" name="Picture 4" descr="...края разработаны модельные муниципальные нормативные правовые акты в сфе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146" y="2053483"/>
            <a:ext cx="4066456" cy="304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31940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576948" y="0"/>
            <a:ext cx="5029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9485" y="576774"/>
            <a:ext cx="8515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«Культурное пространство»</a:t>
            </a:r>
          </a:p>
          <a:p>
            <a:pPr algn="ctr">
              <a:defRPr/>
            </a:pPr>
            <a:r>
              <a:rPr lang="ru-RU" alt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alt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год </a:t>
            </a:r>
            <a:r>
              <a:rPr lang="ru-RU" alt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исполнено:</a:t>
            </a: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8775413" y="4614239"/>
            <a:ext cx="2133598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000">
                <a:solidFill>
                  <a:srgbClr val="262626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8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Подпрограмма:</a:t>
            </a:r>
            <a:endParaRPr lang="ru-RU" altLang="ru-RU" sz="1800" dirty="0" smtClean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eaLnBrk="1" fontAlgn="auto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свободы творчества и прав граждан на участие в культурной жизни</a:t>
            </a:r>
            <a:r>
              <a:rPr lang="ru-RU" alt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- </a:t>
            </a:r>
            <a:r>
              <a:rPr lang="ru-RU" altLang="ru-RU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376,8 </a:t>
            </a:r>
            <a:r>
              <a:rPr lang="ru-RU" alt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2392219" y="5445235"/>
            <a:ext cx="474748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altLang="ru-RU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Подпрограмма:</a:t>
            </a:r>
            <a:endParaRPr lang="ru-RU" altLang="ru-RU" dirty="0" smtClean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Комплексное обеспечение культурно-досуговых потребностей жителей поселения</a:t>
            </a: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- </a:t>
            </a:r>
            <a:r>
              <a:rPr lang="ru-RU" alt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11 925,2 </a:t>
            </a: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3992207" y="4697396"/>
            <a:ext cx="451384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r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altLang="ru-RU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Подпрограмма:</a:t>
            </a:r>
            <a:endParaRPr lang="ru-RU" altLang="ru-RU" dirty="0" smtClean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algn="r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«Обеспечение прав граждан на доступ к </a:t>
            </a:r>
          </a:p>
          <a:p>
            <a:pPr algn="r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культурным ценностям»- </a:t>
            </a:r>
            <a:r>
              <a:rPr lang="ru-RU" altLang="ru-RU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8 784,3 </a:t>
            </a: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тыс. руб. </a:t>
            </a:r>
          </a:p>
        </p:txBody>
      </p:sp>
      <p:pic>
        <p:nvPicPr>
          <p:cNvPr id="12290" name="Picture 2" descr="Варьеган.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85" y="1561494"/>
            <a:ext cx="3850740" cy="25671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Тематическая программа «Танцы народов севера» 29 апреля 2021, Дом культуры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090" y="1561494"/>
            <a:ext cx="4044075" cy="26454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61845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3627580" y="186236"/>
            <a:ext cx="5029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</a:t>
            </a:r>
            <a:r>
              <a:rPr lang="ru-RU" altLang="ru-RU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254453" y="877232"/>
            <a:ext cx="77077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в сфере муниципальных финансов в городском поселении </a:t>
            </a:r>
            <a:r>
              <a:rPr lang="ru-RU" altLang="ru-RU" sz="2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Новоаганск</a:t>
            </a:r>
            <a:endParaRPr lang="en-US" altLang="ru-RU"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alt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alt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год </a:t>
            </a:r>
            <a:r>
              <a:rPr lang="ru-RU" alt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исполнено:</a:t>
            </a: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7269017" y="2793532"/>
            <a:ext cx="3657600" cy="264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r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altLang="ru-RU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Подпрограмма:</a:t>
            </a:r>
          </a:p>
          <a:p>
            <a:pPr algn="r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Wingdings 3" panose="05040102010807070707" pitchFamily="18" charset="2"/>
              <a:buNone/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эффективного управления муниципальными финансами, повышение устойчивости бюджета поселения</a:t>
            </a: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alt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</a:t>
            </a: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тыс</a:t>
            </a: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. руб.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altLang="ru-RU" dirty="0" smtClean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altLang="ru-RU" sz="2000" dirty="0" smtClean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altLang="ru-RU" sz="2000" dirty="0" smtClean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1494271" y="5482258"/>
            <a:ext cx="532216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altLang="ru-RU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Подпрограмма: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муниципальными финансами в городском поселении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Новоаганск</a:t>
            </a: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alt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7 584,0 </a:t>
            </a: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</p:txBody>
      </p:sp>
      <p:pic>
        <p:nvPicPr>
          <p:cNvPr id="13314" name="Picture 2" descr="25. В нашей школе прошло занятие по финансовой грамотности &amp;quot;Учимся счи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579" y="2611371"/>
            <a:ext cx="4154802" cy="233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4267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2DF434-28DB-4621-A497-D62C41CE0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3666" y="209814"/>
            <a:ext cx="6908075" cy="442120"/>
          </a:xfrm>
        </p:spPr>
        <p:txBody>
          <a:bodyPr rtlCol="0">
            <a:normAutofit fontScale="90000"/>
          </a:bodyPr>
          <a:lstStyle/>
          <a:p>
            <a:pPr algn="ctr"/>
            <a:r>
              <a:rPr lang="ru-RU" alt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поселения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0D470D0-6D64-5E42-9515-048F8779C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ru-RU" smtClean="0"/>
              <a:pPr/>
              <a:t>2</a:t>
            </a:fld>
            <a:endParaRPr lang="ru-RU"/>
          </a:p>
        </p:txBody>
      </p:sp>
      <p:graphicFrame>
        <p:nvGraphicFramePr>
          <p:cNvPr id="8" name="Group 5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008936"/>
              </p:ext>
            </p:extLst>
          </p:nvPr>
        </p:nvGraphicFramePr>
        <p:xfrm>
          <a:off x="1887297" y="803564"/>
          <a:ext cx="7916862" cy="4643318"/>
        </p:xfrm>
        <a:graphic>
          <a:graphicData uri="http://schemas.openxmlformats.org/drawingml/2006/table">
            <a:tbl>
              <a:tblPr/>
              <a:tblGrid>
                <a:gridCol w="2926136">
                  <a:extLst>
                    <a:ext uri="{9D8B030D-6E8A-4147-A177-3AD203B41FA5}">
                      <a16:colId xmlns:a16="http://schemas.microsoft.com/office/drawing/2014/main" val="2489894729"/>
                    </a:ext>
                  </a:extLst>
                </a:gridCol>
                <a:gridCol w="2799073">
                  <a:extLst>
                    <a:ext uri="{9D8B030D-6E8A-4147-A177-3AD203B41FA5}">
                      <a16:colId xmlns:a16="http://schemas.microsoft.com/office/drawing/2014/main" val="2880473408"/>
                    </a:ext>
                  </a:extLst>
                </a:gridCol>
                <a:gridCol w="2191653">
                  <a:extLst>
                    <a:ext uri="{9D8B030D-6E8A-4147-A177-3AD203B41FA5}">
                      <a16:colId xmlns:a16="http://schemas.microsoft.com/office/drawing/2014/main" val="3574790911"/>
                    </a:ext>
                  </a:extLst>
                </a:gridCol>
              </a:tblGrid>
              <a:tr h="145742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ПОКАЗАТЕЛИ</a:t>
                      </a:r>
                    </a:p>
                  </a:txBody>
                  <a:tcPr marL="91444" marR="91444" marT="45723" marB="4572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ИСПОЛНЕНО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НА 31.12.2021 г.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тыс. руб.</a:t>
                      </a:r>
                    </a:p>
                  </a:txBody>
                  <a:tcPr marL="91444" marR="91444" marT="45723" marB="4572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ИСПОЛНЕНО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НА 31.12.2022 г.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тыс. руб.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44" marR="91444" marT="45723" marB="4572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4693995"/>
                  </a:ext>
                </a:extLst>
              </a:tr>
              <a:tr h="62794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Общий объем доходов,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из них:</a:t>
                      </a:r>
                    </a:p>
                  </a:txBody>
                  <a:tcPr marL="91444" marR="91444" marT="45723" marB="4572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202 141,8</a:t>
                      </a:r>
                    </a:p>
                  </a:txBody>
                  <a:tcPr marL="91444" marR="91444" marT="45723" marB="45723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211 532,6</a:t>
                      </a:r>
                    </a:p>
                  </a:txBody>
                  <a:tcPr marL="91444" marR="91444" marT="45723" marB="45723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1598360"/>
                  </a:ext>
                </a:extLst>
              </a:tr>
              <a:tr h="62794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Налоговые и неналоговые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доходы</a:t>
                      </a:r>
                    </a:p>
                  </a:txBody>
                  <a:tcPr marL="91444" marR="91444" marT="45723" marB="4572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32 400,3</a:t>
                      </a:r>
                    </a:p>
                  </a:txBody>
                  <a:tcPr marL="91444" marR="91444" marT="45723" marB="45723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44 158,8</a:t>
                      </a:r>
                    </a:p>
                  </a:txBody>
                  <a:tcPr marL="91444" marR="91444" marT="45723" marB="45723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9703423"/>
                  </a:ext>
                </a:extLst>
              </a:tr>
              <a:tr h="43895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Безвозмездные поступления</a:t>
                      </a:r>
                    </a:p>
                  </a:txBody>
                  <a:tcPr marL="91444" marR="91444" marT="45723" marB="4572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169 741,6</a:t>
                      </a:r>
                    </a:p>
                  </a:txBody>
                  <a:tcPr marL="91444" marR="91444" marT="45723" marB="45723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167 373,8</a:t>
                      </a:r>
                    </a:p>
                  </a:txBody>
                  <a:tcPr marL="91444" marR="91444" marT="45723" marB="45723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1321039"/>
                  </a:ext>
                </a:extLst>
              </a:tr>
              <a:tr h="92057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Общий объем расходов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1444" marR="91444" marT="45723" marB="4572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214 301,2</a:t>
                      </a:r>
                    </a:p>
                  </a:txBody>
                  <a:tcPr marL="91444" marR="91444" marT="45723" marB="45723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211 147,1</a:t>
                      </a:r>
                    </a:p>
                  </a:txBody>
                  <a:tcPr marL="91444" marR="91444" marT="45723" marB="45723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3252005"/>
                  </a:ext>
                </a:extLst>
              </a:tr>
              <a:tr h="52219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Дефицит (-) Профицит (+)</a:t>
                      </a:r>
                    </a:p>
                  </a:txBody>
                  <a:tcPr marL="91444" marR="91444" marT="45723" marB="4572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12 159,4</a:t>
                      </a:r>
                    </a:p>
                  </a:txBody>
                  <a:tcPr marL="91444" marR="91444" marT="45723" marB="45723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8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385,5</a:t>
                      </a:r>
                    </a:p>
                  </a:txBody>
                  <a:tcPr marL="91444" marR="91444" marT="45723" marB="45723" anchor="ctr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3656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5608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543F67-9C70-4748-8C0C-3A7863422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2394" y="105855"/>
            <a:ext cx="4073375" cy="626533"/>
          </a:xfrm>
        </p:spPr>
        <p:txBody>
          <a:bodyPr rtlCol="0"/>
          <a:lstStyle/>
          <a:p>
            <a:pPr rtl="0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поселения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B371F2-DBA5-415A-82C8-651F587B85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25118" y="2729538"/>
            <a:ext cx="5566882" cy="36268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ru-RU" sz="2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 </a:t>
            </a:r>
            <a:r>
              <a:rPr lang="ru-RU" sz="2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- 27 120,0 тыс. руб. </a:t>
            </a:r>
          </a:p>
          <a:p>
            <a:pPr algn="ctr"/>
            <a:endParaRPr lang="ru-RU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i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altLang="ru-RU" sz="1600" dirty="0">
                <a:solidFill>
                  <a:schemeClr val="tx1"/>
                </a:solidFill>
                <a:latin typeface="Times New Roman" panose="02020603050405020304" pitchFamily="18" charset="0"/>
              </a:rPr>
              <a:t>налог на доходы физических лиц – </a:t>
            </a:r>
            <a:r>
              <a:rPr lang="ru-RU" alt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13 157,5 </a:t>
            </a:r>
            <a:r>
              <a:rPr lang="ru-RU" altLang="ru-RU" sz="16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тыс</a:t>
            </a:r>
            <a:r>
              <a:rPr lang="ru-RU" altLang="ru-RU" sz="1600" dirty="0">
                <a:solidFill>
                  <a:schemeClr val="tx1"/>
                </a:solidFill>
                <a:latin typeface="Times New Roman" panose="02020603050405020304" pitchFamily="18" charset="0"/>
              </a:rPr>
              <a:t>. руб</a:t>
            </a:r>
            <a:r>
              <a:rPr lang="ru-RU" altLang="ru-RU" sz="16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altLang="ru-RU" sz="1600" dirty="0">
                <a:solidFill>
                  <a:schemeClr val="tx1"/>
                </a:solidFill>
                <a:latin typeface="Times New Roman" panose="02020603050405020304" pitchFamily="18" charset="0"/>
              </a:rPr>
              <a:t>акцизы про подакцизным товарам – </a:t>
            </a:r>
            <a:r>
              <a:rPr lang="ru-RU" alt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9 128,4 </a:t>
            </a:r>
            <a:r>
              <a:rPr lang="ru-RU" altLang="ru-RU" sz="16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тыс</a:t>
            </a:r>
            <a:r>
              <a:rPr lang="ru-RU" altLang="ru-RU" sz="1600" dirty="0">
                <a:solidFill>
                  <a:schemeClr val="tx1"/>
                </a:solidFill>
                <a:latin typeface="Times New Roman" panose="02020603050405020304" pitchFamily="18" charset="0"/>
              </a:rPr>
              <a:t>. руб</a:t>
            </a:r>
            <a:r>
              <a:rPr lang="ru-RU" altLang="ru-RU" sz="16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altLang="ru-RU" sz="1600" dirty="0">
                <a:solidFill>
                  <a:schemeClr val="tx1"/>
                </a:solidFill>
                <a:latin typeface="Times New Roman" panose="02020603050405020304" pitchFamily="18" charset="0"/>
              </a:rPr>
              <a:t>налог на имущество физических лиц – </a:t>
            </a:r>
            <a:r>
              <a:rPr lang="ru-RU" alt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4 834,1  </a:t>
            </a:r>
            <a:r>
              <a:rPr lang="ru-RU" altLang="ru-RU" sz="1600" dirty="0">
                <a:solidFill>
                  <a:schemeClr val="tx1"/>
                </a:solidFill>
                <a:latin typeface="Times New Roman" panose="02020603050405020304" pitchFamily="18" charset="0"/>
              </a:rPr>
              <a:t>тыс. руб. </a:t>
            </a:r>
          </a:p>
          <a:p>
            <a:pPr algn="ctr"/>
            <a:endParaRPr lang="ru-RU" altLang="ru-RU" sz="160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ctr"/>
            <a:endParaRPr lang="ru-RU" altLang="ru-RU" sz="1600" dirty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ctr"/>
            <a:endParaRPr lang="ru-RU" altLang="ru-RU" sz="200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0"/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4C72D2-EFDF-844A-8472-CB49A59B1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ru-RU" smtClean="0"/>
              <a:pPr rtl="0"/>
              <a:t>3</a:t>
            </a:fld>
            <a:endParaRPr lang="ru-RU" dirty="0"/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95B371F2-DBA5-415A-82C8-651F587B857A}"/>
              </a:ext>
            </a:extLst>
          </p:cNvPr>
          <p:cNvSpPr txBox="1">
            <a:spLocks/>
          </p:cNvSpPr>
          <p:nvPr/>
        </p:nvSpPr>
        <p:spPr>
          <a:xfrm>
            <a:off x="627164" y="870165"/>
            <a:ext cx="9779183" cy="13738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отчётном периоде в местный бюджет поступило налоговых и неналоговых поступлений на сумму 44 158,8 тыс. руб.</a:t>
            </a:r>
          </a:p>
          <a:p>
            <a:pPr algn="ctr"/>
            <a:endParaRPr lang="ru-RU" dirty="0"/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95B371F2-DBA5-415A-82C8-651F587B857A}"/>
              </a:ext>
            </a:extLst>
          </p:cNvPr>
          <p:cNvSpPr txBox="1">
            <a:spLocks/>
          </p:cNvSpPr>
          <p:nvPr/>
        </p:nvSpPr>
        <p:spPr>
          <a:xfrm>
            <a:off x="0" y="2574926"/>
            <a:ext cx="6804555" cy="42808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доходы  - 17 038,8 тыс. руб.</a:t>
            </a:r>
          </a:p>
          <a:p>
            <a:pPr marL="285750" indent="-285750" algn="just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ru-RU" altLang="ru-RU" sz="1600" dirty="0">
                <a:solidFill>
                  <a:schemeClr val="tx1"/>
                </a:solidFill>
                <a:latin typeface="Times New Roman" panose="02020603050405020304" pitchFamily="18" charset="0"/>
              </a:rPr>
              <a:t>от продажи материальных и нематериальных активов</a:t>
            </a:r>
            <a:r>
              <a:rPr lang="en-US" altLang="ru-RU" sz="1600" dirty="0">
                <a:solidFill>
                  <a:schemeClr val="tx1"/>
                </a:solidFill>
                <a:latin typeface="Times New Roman" panose="02020603050405020304" pitchFamily="18" charset="0"/>
              </a:rPr>
              <a:t> – </a:t>
            </a:r>
            <a:r>
              <a:rPr lang="ru-RU" alt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4 381,5 </a:t>
            </a:r>
            <a:r>
              <a:rPr lang="ru-RU" altLang="ru-RU" sz="16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тыс</a:t>
            </a:r>
            <a:r>
              <a:rPr lang="ru-RU" altLang="ru-RU" sz="1600" dirty="0">
                <a:solidFill>
                  <a:schemeClr val="tx1"/>
                </a:solidFill>
                <a:latin typeface="Times New Roman" panose="02020603050405020304" pitchFamily="18" charset="0"/>
              </a:rPr>
              <a:t>. руб.</a:t>
            </a:r>
          </a:p>
          <a:p>
            <a:pPr marL="285750" indent="-285750" algn="just">
              <a:spcBef>
                <a:spcPct val="20000"/>
              </a:spcBef>
              <a:buSzPct val="70000"/>
              <a:buFont typeface="Wingdings" panose="05000000000000000000" pitchFamily="2" charset="2"/>
              <a:buChar char="Ø"/>
            </a:pPr>
            <a:r>
              <a:rPr lang="ru-RU" altLang="ru-RU" sz="1600" dirty="0">
                <a:solidFill>
                  <a:schemeClr val="tx1"/>
                </a:solidFill>
                <a:latin typeface="Times New Roman" panose="02020603050405020304" pitchFamily="18" charset="0"/>
              </a:rPr>
              <a:t>от оказания платных услуг (работ) </a:t>
            </a:r>
            <a:r>
              <a:rPr lang="ru-RU" altLang="ru-RU" sz="16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и</a:t>
            </a:r>
          </a:p>
          <a:p>
            <a:pPr algn="just">
              <a:spcBef>
                <a:spcPct val="20000"/>
              </a:spcBef>
              <a:buSzPct val="70000"/>
            </a:pPr>
            <a:r>
              <a:rPr lang="ru-RU" altLang="ru-RU" sz="16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компенсации </a:t>
            </a:r>
            <a:r>
              <a:rPr lang="ru-RU" altLang="ru-RU" sz="1600" dirty="0">
                <a:solidFill>
                  <a:schemeClr val="tx1"/>
                </a:solidFill>
                <a:latin typeface="Times New Roman" panose="02020603050405020304" pitchFamily="18" charset="0"/>
              </a:rPr>
              <a:t>затрат государству</a:t>
            </a:r>
            <a:r>
              <a:rPr lang="en-US" altLang="ru-RU" sz="1600" dirty="0">
                <a:solidFill>
                  <a:schemeClr val="tx1"/>
                </a:solidFill>
                <a:latin typeface="Times New Roman" panose="02020603050405020304" pitchFamily="18" charset="0"/>
              </a:rPr>
              <a:t> – </a:t>
            </a:r>
            <a:r>
              <a:rPr lang="ru-RU" alt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3 098,3 </a:t>
            </a:r>
            <a:r>
              <a:rPr lang="ru-RU" altLang="ru-RU" sz="16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тыс</a:t>
            </a:r>
            <a:r>
              <a:rPr lang="ru-RU" altLang="ru-RU" sz="1600" dirty="0">
                <a:solidFill>
                  <a:schemeClr val="tx1"/>
                </a:solidFill>
                <a:latin typeface="Times New Roman" panose="02020603050405020304" pitchFamily="18" charset="0"/>
              </a:rPr>
              <a:t>. руб</a:t>
            </a:r>
            <a:r>
              <a:rPr lang="ru-RU" altLang="ru-RU" sz="16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.</a:t>
            </a:r>
          </a:p>
          <a:p>
            <a:pPr marL="285750" indent="-285750" algn="just">
              <a:spcBef>
                <a:spcPct val="20000"/>
              </a:spcBef>
              <a:buSzPct val="70000"/>
              <a:buFont typeface="Wingdings" panose="05000000000000000000" pitchFamily="2" charset="2"/>
              <a:buChar char="Ø"/>
            </a:pPr>
            <a:r>
              <a:rPr lang="ru-RU" altLang="ru-RU" sz="1600" dirty="0">
                <a:solidFill>
                  <a:schemeClr val="tx1"/>
                </a:solidFill>
                <a:latin typeface="Times New Roman" panose="02020603050405020304" pitchFamily="18" charset="0"/>
              </a:rPr>
              <a:t>от использовании имущества, находящегося в муниципальной собственности – </a:t>
            </a:r>
            <a:r>
              <a:rPr lang="ru-RU" alt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4 329,4 </a:t>
            </a:r>
            <a:r>
              <a:rPr lang="ru-RU" altLang="ru-RU" sz="16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тыс</a:t>
            </a:r>
            <a:r>
              <a:rPr lang="ru-RU" altLang="ru-RU" sz="1600" dirty="0">
                <a:solidFill>
                  <a:schemeClr val="tx1"/>
                </a:solidFill>
                <a:latin typeface="Times New Roman" panose="02020603050405020304" pitchFamily="18" charset="0"/>
              </a:rPr>
              <a:t>. руб.</a:t>
            </a:r>
          </a:p>
          <a:p>
            <a:pPr marL="285750" indent="-285750" algn="just">
              <a:spcBef>
                <a:spcPct val="20000"/>
              </a:spcBef>
              <a:buSzPct val="70000"/>
              <a:buFont typeface="Wingdings" panose="05000000000000000000" pitchFamily="2" charset="2"/>
              <a:buChar char="Ø"/>
              <a:defRPr/>
            </a:pPr>
            <a:r>
              <a:rPr lang="ru-RU" altLang="ru-RU" sz="1600" dirty="0">
                <a:solidFill>
                  <a:schemeClr val="tx1"/>
                </a:solidFill>
                <a:latin typeface="Times New Roman" panose="02020603050405020304" pitchFamily="18" charset="0"/>
              </a:rPr>
              <a:t>от прочих </a:t>
            </a:r>
            <a:r>
              <a:rPr lang="ru-RU" altLang="ru-RU" sz="16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поступлений:</a:t>
            </a:r>
          </a:p>
          <a:p>
            <a:pPr algn="just">
              <a:spcBef>
                <a:spcPct val="20000"/>
              </a:spcBef>
              <a:buSzPct val="70000"/>
              <a:defRPr/>
            </a:pPr>
            <a:r>
              <a:rPr lang="ru-RU" altLang="ru-RU" sz="16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(</a:t>
            </a:r>
            <a:r>
              <a:rPr lang="ru-RU" altLang="ru-RU" sz="1600" dirty="0">
                <a:solidFill>
                  <a:schemeClr val="tx1"/>
                </a:solidFill>
                <a:latin typeface="Times New Roman" panose="02020603050405020304" pitchFamily="18" charset="0"/>
              </a:rPr>
              <a:t>штрафов, санкций возмещение ущерба)</a:t>
            </a:r>
            <a:r>
              <a:rPr lang="en-US" altLang="ru-RU" sz="1600" dirty="0">
                <a:solidFill>
                  <a:schemeClr val="tx1"/>
                </a:solidFill>
                <a:latin typeface="Times New Roman" panose="02020603050405020304" pitchFamily="18" charset="0"/>
              </a:rPr>
              <a:t> – </a:t>
            </a:r>
            <a:r>
              <a:rPr lang="ru-RU" alt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5 229,6 </a:t>
            </a:r>
            <a:r>
              <a:rPr lang="ru-RU" altLang="ru-RU" sz="1600" dirty="0">
                <a:solidFill>
                  <a:schemeClr val="tx1"/>
                </a:solidFill>
                <a:latin typeface="Times New Roman" panose="02020603050405020304" pitchFamily="18" charset="0"/>
              </a:rPr>
              <a:t>тыс. руб.</a:t>
            </a:r>
          </a:p>
          <a:p>
            <a:pPr algn="just">
              <a:spcBef>
                <a:spcPct val="20000"/>
              </a:spcBef>
              <a:buSzPct val="70000"/>
              <a:defRPr/>
            </a:pPr>
            <a:r>
              <a:rPr lang="ru-RU" altLang="ru-RU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    </a:t>
            </a:r>
          </a:p>
          <a:p>
            <a:pPr>
              <a:spcBef>
                <a:spcPct val="20000"/>
              </a:spcBef>
              <a:buSzPct val="70000"/>
            </a:pPr>
            <a:endParaRPr lang="ru-RU" altLang="ru-RU" sz="160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ctr"/>
            <a:endParaRPr lang="ru-RU" altLang="ru-RU" sz="1600" dirty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ctr"/>
            <a:endParaRPr lang="ru-RU" altLang="ru-RU" sz="1600" dirty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ctr"/>
            <a:endParaRPr lang="ru-RU" altLang="ru-RU" sz="1600" dirty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ctr"/>
            <a:endParaRPr lang="ru-RU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639799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60295B-54B9-4937-90E3-BAB9CE69E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3984" y="-61344"/>
            <a:ext cx="4300433" cy="889473"/>
          </a:xfrm>
        </p:spPr>
        <p:txBody>
          <a:bodyPr rtlCol="0"/>
          <a:lstStyle/>
          <a:p>
            <a:pPr>
              <a:defRPr/>
            </a:pPr>
            <a:r>
              <a:rPr lang="ru-RU" altLang="ru-RU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поселения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51A6D85-3837-435F-A342-5A3F98172B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35564" y="1043876"/>
            <a:ext cx="7145234" cy="1589115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отчётном периоде в местный бюджет поступило безвозмездных поступлений на сумму </a:t>
            </a:r>
            <a:endParaRPr lang="ru-RU" sz="2400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  <a:defRPr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167 373,8 тыс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23887052"/>
              </p:ext>
            </p:extLst>
          </p:nvPr>
        </p:nvGraphicFramePr>
        <p:xfrm>
          <a:off x="3146836" y="2470100"/>
          <a:ext cx="7207126" cy="4387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46797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43047E-FBFD-4F79-BCA5-10E69740F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8855" y="137319"/>
            <a:ext cx="6484982" cy="727364"/>
          </a:xfrm>
        </p:spPr>
        <p:txBody>
          <a:bodyPr rtlCol="0">
            <a:normAutofit fontScale="90000"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Расходная часть бюджета за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год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исполнена на сумму 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211 147,1 тыс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0A86E01-62BB-5145-A6C3-515717DD3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ru-RU" smtClean="0"/>
              <a:pPr rtl="0"/>
              <a:t>5</a:t>
            </a:fld>
            <a:endParaRPr lang="ru-RU" dirty="0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355818181"/>
              </p:ext>
            </p:extLst>
          </p:nvPr>
        </p:nvGraphicFramePr>
        <p:xfrm>
          <a:off x="712395" y="1120569"/>
          <a:ext cx="4908255" cy="8403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270232673"/>
              </p:ext>
            </p:extLst>
          </p:nvPr>
        </p:nvGraphicFramePr>
        <p:xfrm>
          <a:off x="5103414" y="1173189"/>
          <a:ext cx="6126195" cy="886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2535408623"/>
              </p:ext>
            </p:extLst>
          </p:nvPr>
        </p:nvGraphicFramePr>
        <p:xfrm>
          <a:off x="798191" y="2253257"/>
          <a:ext cx="4901034" cy="886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1262484261"/>
              </p:ext>
            </p:extLst>
          </p:nvPr>
        </p:nvGraphicFramePr>
        <p:xfrm>
          <a:off x="6222075" y="2201957"/>
          <a:ext cx="4026204" cy="7672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3860021623"/>
              </p:ext>
            </p:extLst>
          </p:nvPr>
        </p:nvGraphicFramePr>
        <p:xfrm>
          <a:off x="573153" y="3393841"/>
          <a:ext cx="5966958" cy="886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graphicFrame>
        <p:nvGraphicFramePr>
          <p:cNvPr id="19" name="Схема 18"/>
          <p:cNvGraphicFramePr/>
          <p:nvPr>
            <p:extLst>
              <p:ext uri="{D42A27DB-BD31-4B8C-83A1-F6EECF244321}">
                <p14:modId xmlns:p14="http://schemas.microsoft.com/office/powerpoint/2010/main" val="3745938618"/>
              </p:ext>
            </p:extLst>
          </p:nvPr>
        </p:nvGraphicFramePr>
        <p:xfrm>
          <a:off x="6308437" y="3031560"/>
          <a:ext cx="4811950" cy="802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8" r:lo="rId29" r:qs="rId30" r:cs="rId31"/>
          </a:graphicData>
        </a:graphic>
      </p:graphicFrame>
      <p:graphicFrame>
        <p:nvGraphicFramePr>
          <p:cNvPr id="20" name="Схема 19"/>
          <p:cNvGraphicFramePr/>
          <p:nvPr>
            <p:extLst>
              <p:ext uri="{D42A27DB-BD31-4B8C-83A1-F6EECF244321}">
                <p14:modId xmlns:p14="http://schemas.microsoft.com/office/powerpoint/2010/main" val="1580442240"/>
              </p:ext>
            </p:extLst>
          </p:nvPr>
        </p:nvGraphicFramePr>
        <p:xfrm>
          <a:off x="6222075" y="4330516"/>
          <a:ext cx="4777050" cy="886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3" r:lo="rId34" r:qs="rId35" r:cs="rId36"/>
          </a:graphicData>
        </a:graphic>
      </p:graphicFrame>
      <p:graphicFrame>
        <p:nvGraphicFramePr>
          <p:cNvPr id="21" name="Схема 20"/>
          <p:cNvGraphicFramePr/>
          <p:nvPr>
            <p:extLst>
              <p:ext uri="{D42A27DB-BD31-4B8C-83A1-F6EECF244321}">
                <p14:modId xmlns:p14="http://schemas.microsoft.com/office/powerpoint/2010/main" val="1443051130"/>
              </p:ext>
            </p:extLst>
          </p:nvPr>
        </p:nvGraphicFramePr>
        <p:xfrm>
          <a:off x="-299309" y="4612510"/>
          <a:ext cx="5565710" cy="886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8" r:lo="rId39" r:qs="rId40" r:cs="rId41"/>
          </a:graphicData>
        </a:graphic>
      </p:graphicFrame>
      <p:graphicFrame>
        <p:nvGraphicFramePr>
          <p:cNvPr id="22" name="Схема 21"/>
          <p:cNvGraphicFramePr/>
          <p:nvPr>
            <p:extLst>
              <p:ext uri="{D42A27DB-BD31-4B8C-83A1-F6EECF244321}">
                <p14:modId xmlns:p14="http://schemas.microsoft.com/office/powerpoint/2010/main" val="418998108"/>
              </p:ext>
            </p:extLst>
          </p:nvPr>
        </p:nvGraphicFramePr>
        <p:xfrm>
          <a:off x="1199692" y="5713151"/>
          <a:ext cx="5565710" cy="886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3" r:lo="rId44" r:qs="rId45" r:cs="rId46"/>
          </a:graphicData>
        </a:graphic>
      </p:graphicFrame>
    </p:spTree>
    <p:extLst>
      <p:ext uri="{BB962C8B-B14F-4D97-AF65-F5344CB8AC3E}">
        <p14:creationId xmlns:p14="http://schemas.microsoft.com/office/powerpoint/2010/main" val="1527386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6F75DE-8A44-4EC5-83C6-95BDDF10D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8256" y="399472"/>
            <a:ext cx="9779183" cy="1318491"/>
          </a:xfrm>
        </p:spPr>
        <p:txBody>
          <a:bodyPr rtlCol="0">
            <a:normAutofit fontScale="90000"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alt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Муниципальная </a:t>
            </a:r>
            <a:r>
              <a:rPr lang="ru-RU" alt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программа</a:t>
            </a:r>
            <a:br>
              <a:rPr lang="ru-RU" alt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</a:br>
            <a:r>
              <a:rPr lang="ru-RU" altLang="ru-RU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/>
            </a:r>
            <a:br>
              <a:rPr lang="ru-RU" altLang="ru-RU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«Безопасность жизнедеятельности в городском поселении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Новоаганск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год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исполнено: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1207747" y="1826489"/>
            <a:ext cx="9595182" cy="2182093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ru-RU" altLang="ru-RU" sz="1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Подпрограмма:</a:t>
            </a:r>
          </a:p>
          <a:p>
            <a:pPr>
              <a:spcBef>
                <a:spcPct val="0"/>
              </a:spcBef>
              <a:defRPr/>
            </a:pPr>
            <a: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Организация и обеспечение мероприятий в сфере гражданской обороны, защиты населения и территории поселения от чрезвычайных ситуаций – </a:t>
            </a:r>
            <a:r>
              <a:rPr lang="ru-RU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189,9 </a:t>
            </a:r>
            <a: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тыс</a:t>
            </a:r>
            <a: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. </a:t>
            </a:r>
            <a: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руб</a:t>
            </a:r>
            <a: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</a:p>
          <a:p>
            <a:pPr>
              <a:spcBef>
                <a:spcPct val="0"/>
              </a:spcBef>
              <a:defRPr/>
            </a:pPr>
            <a:endParaRPr lang="ru-RU" altLang="ru-RU" sz="1800" dirty="0" smtClean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defRPr/>
            </a:pPr>
            <a:r>
              <a:rPr lang="ru-RU" alt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Подпрограмма:</a:t>
            </a:r>
            <a:endParaRPr lang="ru-RU" altLang="ru-RU" sz="1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defRPr/>
            </a:pPr>
            <a: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Обеспечение </a:t>
            </a:r>
            <a: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первичных мер пожарной </a:t>
            </a: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безопасности </a:t>
            </a:r>
            <a: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в границах </a:t>
            </a:r>
            <a: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поселения- </a:t>
            </a:r>
            <a:r>
              <a:rPr lang="ru-RU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1 119,5 </a:t>
            </a:r>
            <a: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</a:rPr>
              <a:t>тыс. </a:t>
            </a:r>
            <a: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руб.</a:t>
            </a:r>
            <a:endParaRPr lang="ru-RU" sz="180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0B6C709-8794-DF4E-A15C-6E648F09D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ru-RU" smtClean="0"/>
              <a:pPr rtl="0"/>
              <a:t>6</a:t>
            </a:fld>
            <a:endParaRPr lang="ru-RU"/>
          </a:p>
        </p:txBody>
      </p:sp>
      <p:pic>
        <p:nvPicPr>
          <p:cNvPr id="1026" name="Picture 2" descr="Безопасность жизнедеятельности (заочная форма обучения).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309" y="4117108"/>
            <a:ext cx="3092145" cy="27265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29174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AF65A7-995A-9F45-891C-82D9B9D40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728" y="2729347"/>
            <a:ext cx="4582983" cy="1911927"/>
          </a:xfrm>
        </p:spPr>
        <p:txBody>
          <a:bodyPr rtlCol="0">
            <a:normAutofit fontScale="90000"/>
          </a:bodyPr>
          <a:lstStyle/>
          <a:p>
            <a:pPr algn="l">
              <a:defRPr/>
            </a:pP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Подпрограмма: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и совершенствование условий для профилактики и обеспечения общественного порядка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756,4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b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/>
          </a:p>
        </p:txBody>
      </p:sp>
      <p:sp>
        <p:nvSpPr>
          <p:cNvPr id="7" name="Текст 8"/>
          <p:cNvSpPr>
            <a:spLocks noGrp="1"/>
          </p:cNvSpPr>
          <p:nvPr>
            <p:ph type="body" sz="quarter" idx="13"/>
          </p:nvPr>
        </p:nvSpPr>
        <p:spPr>
          <a:xfrm>
            <a:off x="2035031" y="177787"/>
            <a:ext cx="8958552" cy="1925060"/>
          </a:xfrm>
        </p:spPr>
        <p:txBody>
          <a:bodyPr/>
          <a:lstStyle/>
          <a:p>
            <a:pPr algn="ctr"/>
            <a:r>
              <a:rPr lang="ru-RU" alt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</a:t>
            </a:r>
            <a:r>
              <a:rPr lang="ru-RU" alt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</a:t>
            </a:r>
            <a:endParaRPr lang="ru-RU" alt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  <a:defRPr/>
            </a:pPr>
            <a:r>
              <a:rPr lang="ru-RU" alt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правонарушений в сфере общественного порядка в городском поселении </a:t>
            </a:r>
            <a:r>
              <a:rPr lang="ru-RU" altLang="ru-RU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Новоаганск</a:t>
            </a:r>
            <a:endParaRPr lang="ru-RU" alt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  <a:defRPr/>
            </a:pPr>
            <a:r>
              <a:rPr lang="ru-RU" alt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alt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год </a:t>
            </a:r>
            <a:r>
              <a:rPr lang="ru-RU" alt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исполнено</a:t>
            </a:r>
            <a:r>
              <a:rPr lang="ru-RU" alt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spcBef>
                <a:spcPts val="0"/>
              </a:spcBef>
              <a:defRPr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33AF65A7-995A-9F45-891C-82D9B9D40801}"/>
              </a:ext>
            </a:extLst>
          </p:cNvPr>
          <p:cNvSpPr txBox="1">
            <a:spLocks/>
          </p:cNvSpPr>
          <p:nvPr/>
        </p:nvSpPr>
        <p:spPr>
          <a:xfrm>
            <a:off x="692728" y="3685310"/>
            <a:ext cx="3896309" cy="28893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Подпрограмма:</a:t>
            </a: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законопослушного поведения участников дорожного движения </a:t>
            </a:r>
            <a:r>
              <a:rPr lang="en-US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alt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50,5</a:t>
            </a: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руб.</a:t>
            </a:r>
            <a:b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/>
          </a:p>
        </p:txBody>
      </p:sp>
      <p:pic>
        <p:nvPicPr>
          <p:cNvPr id="6" name="Picture 9" descr="https://avatars.mds.yandex.net/get-zen_doc/96748/pub_5cf4b2b8b8994600afd77f73_5cf4b367a1d81200af09eefb/scale_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375" y="2272146"/>
            <a:ext cx="5635983" cy="37592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99837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A6F7BB-30A8-4980-AD4A-2FB0B53FA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1034" y="0"/>
            <a:ext cx="4745384" cy="1021484"/>
          </a:xfrm>
        </p:spPr>
        <p:txBody>
          <a:bodyPr rtlCol="0"/>
          <a:lstStyle/>
          <a:p>
            <a:r>
              <a:rPr lang="ru-RU" altLang="ru-RU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Муниципальная программа</a:t>
            </a:r>
            <a:br>
              <a:rPr lang="ru-RU" altLang="ru-RU" sz="2800" dirty="0">
                <a:solidFill>
                  <a:schemeClr val="bg1"/>
                </a:solidFill>
                <a:latin typeface="Times New Roman" panose="02020603050405020304" pitchFamily="18" charset="0"/>
              </a:rPr>
            </a:b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87CCF58-9B83-4A4F-8CA9-3D9C9BB7A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ru-RU" smtClean="0"/>
              <a:pPr rtl="0"/>
              <a:t>8</a:t>
            </a:fld>
            <a:endParaRPr lang="ru-RU"/>
          </a:p>
        </p:txBody>
      </p:sp>
      <p:sp>
        <p:nvSpPr>
          <p:cNvPr id="30" name="Заголовок 1">
            <a:extLst>
              <a:ext uri="{FF2B5EF4-FFF2-40B4-BE49-F238E27FC236}">
                <a16:creationId xmlns:a16="http://schemas.microsoft.com/office/drawing/2014/main" id="{27A6F7BB-30A8-4980-AD4A-2FB0B53FA6C9}"/>
              </a:ext>
            </a:extLst>
          </p:cNvPr>
          <p:cNvSpPr txBox="1">
            <a:spLocks/>
          </p:cNvSpPr>
          <p:nvPr/>
        </p:nvSpPr>
        <p:spPr>
          <a:xfrm>
            <a:off x="779481" y="663828"/>
            <a:ext cx="8923175" cy="1422400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  <a:defRPr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терроризма и экстремизма, укрепление межнационального и межконфессионального согласия в городском поселении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Новоаганск</a:t>
            </a:r>
            <a:r>
              <a:rPr lang="ru-RU" alt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spcBef>
                <a:spcPts val="0"/>
              </a:spcBef>
              <a:defRPr/>
            </a:pPr>
            <a:r>
              <a:rPr lang="ru-RU" alt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alt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год исполнено: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14"/>
          <p:cNvSpPr>
            <a:spLocks noChangeArrowheads="1"/>
          </p:cNvSpPr>
          <p:nvPr/>
        </p:nvSpPr>
        <p:spPr bwMode="auto">
          <a:xfrm>
            <a:off x="212436" y="2392724"/>
            <a:ext cx="42799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alt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Подпрограмма:</a:t>
            </a:r>
            <a:endParaRPr lang="ru-RU" alt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терроризма в городском поселении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Новоаганск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alt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alt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4,0 </a:t>
            </a:r>
            <a:r>
              <a:rPr lang="ru-RU" alt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</p:txBody>
      </p:sp>
      <p:sp>
        <p:nvSpPr>
          <p:cNvPr id="32" name="Rectangle 19"/>
          <p:cNvSpPr>
            <a:spLocks noChangeArrowheads="1"/>
          </p:cNvSpPr>
          <p:nvPr/>
        </p:nvSpPr>
        <p:spPr bwMode="auto">
          <a:xfrm>
            <a:off x="4276436" y="5554229"/>
            <a:ext cx="5426220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Подпрограмма:</a:t>
            </a:r>
            <a:endParaRPr lang="ru-RU" alt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экстремизма, укрепление межнационального и межконфессионального согласия в городском поселении </a:t>
            </a:r>
            <a:r>
              <a:rPr lang="ru-RU" alt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Новоаганск</a:t>
            </a:r>
            <a:r>
              <a:rPr lang="en-US" alt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alt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157,4 </a:t>
            </a:r>
            <a:r>
              <a:rPr lang="ru-RU" alt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alt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</a:p>
        </p:txBody>
      </p:sp>
      <p:pic>
        <p:nvPicPr>
          <p:cNvPr id="2050" name="Picture 2" descr="профилактика терроризма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1284" y="2310678"/>
            <a:ext cx="3657600" cy="30480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Профилактика терроризма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36" y="3671887"/>
            <a:ext cx="3694546" cy="28670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56902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Номер слайда 11">
            <a:extLst>
              <a:ext uri="{FF2B5EF4-FFF2-40B4-BE49-F238E27FC236}">
                <a16:creationId xmlns:a16="http://schemas.microsoft.com/office/drawing/2014/main" id="{6308D1AB-33EC-174A-AFF4-6B9718A86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ru-RU" smtClean="0"/>
              <a:pPr rtl="0"/>
              <a:t>9</a:t>
            </a:fld>
            <a:endParaRPr lang="ru-RU" dirty="0"/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2265218" y="92363"/>
            <a:ext cx="682336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alt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</a:t>
            </a:r>
            <a:r>
              <a:rPr lang="ru-RU" alt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</a:t>
            </a:r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1268970" y="692542"/>
            <a:ext cx="978412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ts val="0"/>
              </a:spcBef>
              <a:buNone/>
              <a:defRPr/>
            </a:pPr>
            <a:r>
              <a:rPr lang="ru-RU" alt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транспортной системы  городского поселения </a:t>
            </a:r>
            <a:r>
              <a:rPr lang="ru-RU" alt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Новоаганск</a:t>
            </a:r>
            <a:r>
              <a:rPr lang="ru-RU" alt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2022 год </a:t>
            </a:r>
            <a:r>
              <a:rPr lang="ru-RU" alt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исполнено: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3620656" y="5671416"/>
            <a:ext cx="3657600" cy="95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r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alt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Подпрограмма:</a:t>
            </a:r>
            <a:endParaRPr lang="ru-RU" altLang="ru-RU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alt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Автомобильные дороги</a:t>
            </a:r>
            <a:r>
              <a:rPr lang="ru-RU" alt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r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alt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alt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32 556,7 </a:t>
            </a:r>
            <a:r>
              <a:rPr lang="ru-RU" alt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</p:txBody>
      </p:sp>
      <p:sp>
        <p:nvSpPr>
          <p:cNvPr id="19" name="Rectangle 10"/>
          <p:cNvSpPr>
            <a:spLocks noChangeArrowheads="1"/>
          </p:cNvSpPr>
          <p:nvPr/>
        </p:nvSpPr>
        <p:spPr bwMode="auto">
          <a:xfrm>
            <a:off x="1268970" y="4524813"/>
            <a:ext cx="4350944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altLang="ru-RU" b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alt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Подпрограмма:</a:t>
            </a:r>
            <a:endParaRPr lang="ru-RU" altLang="ru-RU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alt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«Транспортное обслуживание населения поселения» - </a:t>
            </a:r>
            <a:r>
              <a:rPr lang="ru-RU" alt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4 378,7 </a:t>
            </a:r>
            <a:r>
              <a:rPr lang="ru-RU" alt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тыс. руб. </a:t>
            </a:r>
          </a:p>
        </p:txBody>
      </p:sp>
      <p:pic>
        <p:nvPicPr>
          <p:cNvPr id="4098" name="Picture 2" descr="Дорога отремонтирована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027" y="1684396"/>
            <a:ext cx="4155108" cy="279777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0" name="Picture 4" descr="Новоаганск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428" y="1650764"/>
            <a:ext cx="4010028" cy="286503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70020926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1" ma:contentTypeDescription="Create a new document." ma:contentTypeScope="" ma:versionID="64dfb1555687e0874b4304b796b5b0c7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6e4c555b5e194d05b7203de9c4567b3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D5BAB77-79E1-4739-AA51-10C9079186D6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4A615295-94F6-4CE2-A1B1-6B7E1DAA5A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5334180-0405-413B-834A-44FA9E05ADB7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936</Words>
  <Application>Microsoft Office PowerPoint</Application>
  <PresentationFormat>Широкоэкранный</PresentationFormat>
  <Paragraphs>203</Paragraphs>
  <Slides>17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7" baseType="lpstr">
      <vt:lpstr>Arial</vt:lpstr>
      <vt:lpstr>Calibri</vt:lpstr>
      <vt:lpstr>Calibri Light</vt:lpstr>
      <vt:lpstr>Garamond</vt:lpstr>
      <vt:lpstr>Tenorite</vt:lpstr>
      <vt:lpstr>Times New Roman</vt:lpstr>
      <vt:lpstr>Wingdings</vt:lpstr>
      <vt:lpstr>Wingdings 2</vt:lpstr>
      <vt:lpstr>Wingdings 3</vt:lpstr>
      <vt:lpstr>Тема Office</vt:lpstr>
      <vt:lpstr>Отчет  об исполнении бюджета  городского поселения Новоаганск    за 2022 год</vt:lpstr>
      <vt:lpstr>Бюджет поселения</vt:lpstr>
      <vt:lpstr>Бюджет поселения</vt:lpstr>
      <vt:lpstr>Бюджет поселения</vt:lpstr>
      <vt:lpstr>Расходная часть бюджета за 2022 год  исполнена на сумму  211 147,1 тыс. руб.</vt:lpstr>
      <vt:lpstr>Муниципальная программа  «Безопасность жизнедеятельности в городском поселении Новоаганск»  за 2022 год исполнено:  </vt:lpstr>
      <vt:lpstr>Подпрограмма: Создание и совершенствование условий для профилактики и обеспечения общественного порядка– 756,4 тыс. руб.      </vt:lpstr>
      <vt:lpstr>Муниципальная программа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2022-11-07T10:44:28Z</dcterms:created>
  <dcterms:modified xsi:type="dcterms:W3CDTF">2023-02-15T07:01:35Z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