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53"/>
  </p:notesMasterIdLst>
  <p:sldIdLst>
    <p:sldId id="351" r:id="rId2"/>
    <p:sldId id="385" r:id="rId3"/>
    <p:sldId id="257" r:id="rId4"/>
    <p:sldId id="262" r:id="rId5"/>
    <p:sldId id="263" r:id="rId6"/>
    <p:sldId id="264" r:id="rId7"/>
    <p:sldId id="265" r:id="rId8"/>
    <p:sldId id="358" r:id="rId9"/>
    <p:sldId id="270" r:id="rId10"/>
    <p:sldId id="271" r:id="rId11"/>
    <p:sldId id="362" r:id="rId12"/>
    <p:sldId id="272" r:id="rId13"/>
    <p:sldId id="368" r:id="rId14"/>
    <p:sldId id="312" r:id="rId15"/>
    <p:sldId id="364" r:id="rId16"/>
    <p:sldId id="370" r:id="rId17"/>
    <p:sldId id="369" r:id="rId18"/>
    <p:sldId id="371" r:id="rId19"/>
    <p:sldId id="380" r:id="rId20"/>
    <p:sldId id="366" r:id="rId21"/>
    <p:sldId id="379" r:id="rId22"/>
    <p:sldId id="378" r:id="rId23"/>
    <p:sldId id="275" r:id="rId24"/>
    <p:sldId id="326" r:id="rId25"/>
    <p:sldId id="327" r:id="rId26"/>
    <p:sldId id="278" r:id="rId27"/>
    <p:sldId id="284" r:id="rId28"/>
    <p:sldId id="280" r:id="rId29"/>
    <p:sldId id="283" r:id="rId30"/>
    <p:sldId id="306" r:id="rId31"/>
    <p:sldId id="320" r:id="rId32"/>
    <p:sldId id="381" r:id="rId33"/>
    <p:sldId id="382" r:id="rId34"/>
    <p:sldId id="383" r:id="rId35"/>
    <p:sldId id="287" r:id="rId36"/>
    <p:sldId id="298" r:id="rId37"/>
    <p:sldId id="300" r:id="rId38"/>
    <p:sldId id="303" r:id="rId39"/>
    <p:sldId id="386" r:id="rId40"/>
    <p:sldId id="304" r:id="rId41"/>
    <p:sldId id="325" r:id="rId42"/>
    <p:sldId id="316" r:id="rId43"/>
    <p:sldId id="387" r:id="rId44"/>
    <p:sldId id="388" r:id="rId45"/>
    <p:sldId id="357" r:id="rId46"/>
    <p:sldId id="331" r:id="rId47"/>
    <p:sldId id="333" r:id="rId48"/>
    <p:sldId id="389" r:id="rId49"/>
    <p:sldId id="301" r:id="rId50"/>
    <p:sldId id="295" r:id="rId51"/>
    <p:sldId id="296" r:id="rId52"/>
  </p:sldIdLst>
  <p:sldSz cx="9144000" cy="6858000" type="screen4x3"/>
  <p:notesSz cx="6784975" cy="9906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59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F9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68" autoAdjust="0"/>
    <p:restoredTop sz="94638" autoAdjust="0"/>
  </p:normalViewPr>
  <p:slideViewPr>
    <p:cSldViewPr>
      <p:cViewPr varScale="1">
        <p:scale>
          <a:sx n="111" d="100"/>
          <a:sy n="111" d="100"/>
        </p:scale>
        <p:origin x="1674" y="102"/>
      </p:cViewPr>
      <p:guideLst>
        <p:guide orient="horz" pos="2659"/>
        <p:guide pos="2880"/>
      </p:guideLst>
    </p:cSldViewPr>
  </p:slideViewPr>
  <p:outlineViewPr>
    <p:cViewPr>
      <p:scale>
        <a:sx n="33" d="100"/>
        <a:sy n="33" d="100"/>
      </p:scale>
      <p:origin x="0" y="24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2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156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3249" y="0"/>
            <a:ext cx="2940156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1CA0C-EDB6-4AE4-8808-3C4878141221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8498" y="4705350"/>
            <a:ext cx="542798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0156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3249" y="9408981"/>
            <a:ext cx="2940156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38163-BD8E-4888-BD3D-451A58E8231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38163-BD8E-4888-BD3D-451A58E82312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edg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edg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 spd="med">
    <p:wedg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em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6.emf"/><Relationship Id="rId4" Type="http://schemas.openxmlformats.org/officeDocument/2006/relationships/image" Target="../media/image1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0.jpeg"/><Relationship Id="rId4" Type="http://schemas.openxmlformats.org/officeDocument/2006/relationships/image" Target="../media/image11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1000108"/>
            <a:ext cx="778674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600" i="1" dirty="0" smtClean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Каталог продукции   </a:t>
            </a:r>
          </a:p>
          <a:p>
            <a:pPr algn="ctr"/>
            <a:r>
              <a:rPr lang="ru-RU" sz="5600" i="1" dirty="0" smtClean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УФСИН России по Ханты-Мансийскому автономному округу – Югре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8189512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Головные уборы медицинские</a:t>
            </a:r>
            <a:endParaRPr lang="ru-RU" b="1" i="1" dirty="0"/>
          </a:p>
        </p:txBody>
      </p:sp>
      <p:pic>
        <p:nvPicPr>
          <p:cNvPr id="5" name="Содержимое 4" descr="шапка колпак на завязочках (мужская) фото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71600" y="1628800"/>
            <a:ext cx="2961665" cy="4433888"/>
          </a:xfrm>
        </p:spPr>
      </p:pic>
      <p:pic>
        <p:nvPicPr>
          <p:cNvPr id="6" name="Содержимое 4" descr="шапка колпак (фото)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20072" y="1628800"/>
            <a:ext cx="2961664" cy="4433888"/>
          </a:xfr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642918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        </a:t>
            </a:r>
            <a:endParaRPr lang="ru-RU" i="1" dirty="0"/>
          </a:p>
        </p:txBody>
      </p:sp>
      <p:pic>
        <p:nvPicPr>
          <p:cNvPr id="6" name="Содержимое 5" descr="шапка колпак, низкая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86668" y="1920875"/>
            <a:ext cx="2961664" cy="4433888"/>
          </a:xfrm>
        </p:spPr>
      </p:pic>
      <p:sp>
        <p:nvSpPr>
          <p:cNvPr id="7" name="Прямоугольник 6"/>
          <p:cNvSpPr/>
          <p:nvPr/>
        </p:nvSpPr>
        <p:spPr>
          <a:xfrm>
            <a:off x="539552" y="667867"/>
            <a:ext cx="840439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500" b="1" i="1" dirty="0">
                <a:solidFill>
                  <a:schemeClr val="tx2"/>
                </a:solidFill>
                <a:latin typeface="+mj-lt"/>
              </a:rPr>
              <a:t>Головные уборы медицинские</a:t>
            </a:r>
            <a:endParaRPr lang="ru-RU" sz="45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99" y="1375099"/>
            <a:ext cx="2231529" cy="205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 rot="194480">
            <a:off x="2297616" y="7597823"/>
            <a:ext cx="4038600" cy="340370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48" y="4137819"/>
            <a:ext cx="2050580" cy="221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2464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 </a:t>
            </a:r>
            <a:endParaRPr lang="ru-RU" b="1" i="1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714348" y="642918"/>
            <a:ext cx="8229600" cy="637258"/>
          </a:xfrm>
          <a:prstGeom prst="rect">
            <a:avLst/>
          </a:prstGeom>
        </p:spPr>
        <p:txBody>
          <a:bodyPr vert="horz" lIns="0" rIns="0" bIns="0" anchor="b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000" b="1" i="1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Форма поварская</a:t>
            </a:r>
            <a:endParaRPr kumimoji="0" lang="ru-RU" sz="5000" b="1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pic>
        <p:nvPicPr>
          <p:cNvPr id="9" name="Picture 2" descr="C:\Users\андрей\Desktop\Людмилка\Поварская форма\fartuk_povarsko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428736"/>
            <a:ext cx="3286148" cy="5000660"/>
          </a:xfrm>
          <a:prstGeom prst="rect">
            <a:avLst/>
          </a:prstGeom>
          <a:noFill/>
        </p:spPr>
      </p:pic>
      <p:pic>
        <p:nvPicPr>
          <p:cNvPr id="10" name="Picture 3" descr="C:\Users\андрей\Desktop\Людмилка\Поварская форма\фартук красная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1597" y="1341346"/>
            <a:ext cx="3357586" cy="471490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8177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/>
              <a:t>Форма поварская</a:t>
            </a:r>
            <a:endParaRPr lang="ru-RU" dirty="0"/>
          </a:p>
        </p:txBody>
      </p:sp>
      <p:pic>
        <p:nvPicPr>
          <p:cNvPr id="2050" name="Picture 2" descr="C:\Users\андрей\Desktop\Людмилка\Поварская форма\форма   костю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1857364"/>
            <a:ext cx="4786346" cy="3429024"/>
          </a:xfrm>
          <a:prstGeom prst="rect">
            <a:avLst/>
          </a:prstGeom>
          <a:noFill/>
        </p:spPr>
      </p:pic>
      <p:pic>
        <p:nvPicPr>
          <p:cNvPr id="2051" name="Picture 3" descr="C:\Users\андрей\Desktop\Людмилка\Поварская форма\поварские костюмы 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214422"/>
            <a:ext cx="2390775" cy="523875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26990" y="686418"/>
            <a:ext cx="8229600" cy="581772"/>
          </a:xfrm>
          <a:prstGeom prst="rect">
            <a:avLst/>
          </a:prstGeom>
        </p:spPr>
        <p:txBody>
          <a:bodyPr vert="horz" lIns="0" rIns="0" bIns="0" anchor="b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dirty="0"/>
          </a:p>
        </p:txBody>
      </p:sp>
      <p:pic>
        <p:nvPicPr>
          <p:cNvPr id="6" name="Picture 2" descr="C:\Users\андрей\Desktop\Людмилка\Поварская форма\форма   костю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84534" y="1839694"/>
            <a:ext cx="4786346" cy="3429024"/>
          </a:xfrm>
          <a:prstGeom prst="rect">
            <a:avLst/>
          </a:prstGeom>
          <a:noFill/>
        </p:spPr>
      </p:pic>
      <p:pic>
        <p:nvPicPr>
          <p:cNvPr id="7" name="Picture 3" descr="C:\Users\андрей\Desktop\Людмилка\Поварская форма\поварские костюмы 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576" y="1196752"/>
            <a:ext cx="2390775" cy="5238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68633115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9608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Спец. одежда</a:t>
            </a:r>
            <a:endParaRPr lang="ru-RU" b="1" i="1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ru-RU" i="1" dirty="0" smtClean="0">
              <a:solidFill>
                <a:schemeClr val="tx2"/>
              </a:solidFill>
            </a:endParaRPr>
          </a:p>
        </p:txBody>
      </p:sp>
      <p:pic>
        <p:nvPicPr>
          <p:cNvPr id="6" name="Picture 2" descr="C:\Users\андрей\Desktop\Спец.одежда\спец.одежд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920085"/>
            <a:ext cx="8229600" cy="443484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/>
              <a:t>Спец. одежда</a:t>
            </a:r>
            <a:endParaRPr lang="ru-RU" b="1" i="1" dirty="0"/>
          </a:p>
        </p:txBody>
      </p:sp>
      <p:pic>
        <p:nvPicPr>
          <p:cNvPr id="5" name="Picture 5" descr="20151215_17142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78183" y="1700808"/>
            <a:ext cx="3205785" cy="465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20151215_17134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148064" y="1700808"/>
            <a:ext cx="3384375" cy="465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92696"/>
            <a:ext cx="8229600" cy="51033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Спец.одежда </a:t>
            </a:r>
            <a:endParaRPr lang="ru-RU" b="1" i="1" dirty="0"/>
          </a:p>
        </p:txBody>
      </p:sp>
      <p:pic>
        <p:nvPicPr>
          <p:cNvPr id="6146" name="Picture 2" descr="C:\Users\андрей\Desktop\Спец.одежда\спец. одежда  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12776"/>
            <a:ext cx="8572560" cy="4302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2548259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0118" y="476672"/>
            <a:ext cx="8229600" cy="65321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Спец. одежда</a:t>
            </a:r>
            <a:endParaRPr lang="ru-RU" b="1" i="1" dirty="0"/>
          </a:p>
        </p:txBody>
      </p:sp>
      <p:pic>
        <p:nvPicPr>
          <p:cNvPr id="9218" name="Picture 2" descr="C:\Users\андрей\Desktop\Спец.одежда\форма 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484784"/>
            <a:ext cx="4954763" cy="3024336"/>
          </a:xfrm>
          <a:prstGeom prst="rect">
            <a:avLst/>
          </a:prstGeom>
          <a:noFill/>
        </p:spPr>
      </p:pic>
      <p:pic>
        <p:nvPicPr>
          <p:cNvPr id="9219" name="Picture 3" descr="C:\Users\андрей\Desktop\Спец.одежда\спец.одежда 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97206" y="3192165"/>
            <a:ext cx="3000396" cy="33004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6942746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033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Халаты, сорочки </a:t>
            </a:r>
            <a:endParaRPr lang="ru-RU" b="1" i="1" dirty="0"/>
          </a:p>
        </p:txBody>
      </p:sp>
      <p:pic>
        <p:nvPicPr>
          <p:cNvPr id="12290" name="Picture 2" descr="C:\Users\андрей\Desktop\халат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785926"/>
            <a:ext cx="2908322" cy="4286280"/>
          </a:xfrm>
          <a:prstGeom prst="rect">
            <a:avLst/>
          </a:prstGeom>
          <a:noFill/>
        </p:spPr>
      </p:pic>
      <p:pic>
        <p:nvPicPr>
          <p:cNvPr id="12291" name="Picture 3" descr="C:\Users\андрей\Desktop\халаты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1285860"/>
            <a:ext cx="2500330" cy="4929222"/>
          </a:xfrm>
          <a:prstGeom prst="rect">
            <a:avLst/>
          </a:prstGeom>
          <a:noFill/>
        </p:spPr>
      </p:pic>
      <p:pic>
        <p:nvPicPr>
          <p:cNvPr id="12292" name="Picture 4" descr="C:\Users\андрей\Desktop\халат  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1214422"/>
            <a:ext cx="2454303" cy="3294698"/>
          </a:xfrm>
          <a:prstGeom prst="rect">
            <a:avLst/>
          </a:prstGeom>
          <a:noFill/>
        </p:spPr>
      </p:pic>
      <p:pic>
        <p:nvPicPr>
          <p:cNvPr id="6" name="Picture 2" descr="C:\Users\андрей\Desktop\сорочка 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8901" y="4653136"/>
            <a:ext cx="2126198" cy="19905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1793008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Одежда для личного состава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C:\Users\андрей\Desktop\Спец.одежда\спец.одежда  13.jpg"/>
          <p:cNvPicPr>
            <a:picLocks noGrp="1"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79218" y="2060848"/>
            <a:ext cx="4032448" cy="4098498"/>
          </a:xfrm>
          <a:prstGeom prst="rect">
            <a:avLst/>
          </a:prstGeom>
          <a:noFill/>
        </p:spPr>
      </p:pic>
      <p:pic>
        <p:nvPicPr>
          <p:cNvPr id="7" name="Picture 2" descr="C:\Users\ЦТАО\Desktop\Буклеты\костюм летний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220072" y="1916832"/>
            <a:ext cx="3312368" cy="4242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9130032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84072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908720"/>
            <a:ext cx="8640960" cy="568863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4500" b="1" i="1" dirty="0">
                <a:solidFill>
                  <a:schemeClr val="accent2">
                    <a:lumMod val="75000"/>
                  </a:schemeClr>
                </a:solidFill>
              </a:rPr>
              <a:t>Наши плюсы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1749446"/>
            <a:ext cx="8352928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1.  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Выгодная 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цена </a:t>
            </a:r>
          </a:p>
          <a:p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2. 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Индивидуальный 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подход к каждому клиенту </a:t>
            </a:r>
          </a:p>
          <a:p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3. 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Выполнение  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заказов  по  эскизам  Заказчика</a:t>
            </a:r>
          </a:p>
          <a:p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4. 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Возможность  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исполнения заказа из материала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Заказчика</a:t>
            </a:r>
            <a:endParaRPr lang="ru-RU" sz="2000" b="1" i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5. 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Открытая 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ценовая политика для Заказчика</a:t>
            </a:r>
          </a:p>
          <a:p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6.  Проведение 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сделки через электронный Аукцион </a:t>
            </a:r>
            <a:endParaRPr lang="ru-RU" sz="2000" b="1" i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    </a:t>
            </a:r>
            <a:r>
              <a:rPr lang="ru-RU" sz="2000" b="1" i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сертифицирование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продукции</a:t>
            </a:r>
          </a:p>
          <a:p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7.  Контроль  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качества </a:t>
            </a:r>
          </a:p>
          <a:p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8.  Контроль  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выполнения  заказа</a:t>
            </a:r>
          </a:p>
          <a:p>
            <a:pPr>
              <a:buNone/>
            </a:pP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 </a:t>
            </a:r>
          </a:p>
          <a:p>
            <a:pPr algn="ctr">
              <a:buNone/>
            </a:pP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Наши  условия и цены Вас приятно удивят</a:t>
            </a:r>
          </a:p>
          <a:p>
            <a:pPr algn="ctr">
              <a:buNone/>
            </a:pP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</a:rPr>
              <a:t>Индивидуальный  </a:t>
            </a: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расчет цены  услуг (товара) </a:t>
            </a: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</a:rPr>
              <a:t>для </a:t>
            </a: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каждого клиента .</a:t>
            </a:r>
          </a:p>
          <a:p>
            <a:pPr marL="457200" indent="-457200">
              <a:buAutoNum type="arabicPeriod" startAt="8"/>
            </a:pPr>
            <a:endParaRPr lang="ru-RU" sz="2800" b="1" i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marL="457200" indent="-457200">
              <a:buAutoNum type="arabicPeriod" startAt="8"/>
            </a:pPr>
            <a:endParaRPr lang="ru-RU" sz="2000" b="1" i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7096842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807524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>Домашний текстиль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293096"/>
            <a:ext cx="3384376" cy="2331182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38916"/>
            <a:ext cx="3384376" cy="2438155"/>
          </a:xfrm>
        </p:spPr>
      </p:pic>
      <p:pic>
        <p:nvPicPr>
          <p:cNvPr id="10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638916"/>
            <a:ext cx="4038600" cy="2331182"/>
          </a:xfrm>
          <a:prstGeom prst="rect">
            <a:avLst/>
          </a:prstGeom>
        </p:spPr>
      </p:pic>
      <p:pic>
        <p:nvPicPr>
          <p:cNvPr id="11" name="Picture 2" descr="C:\Users\андрей\Desktop\ваф.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60032" y="4305470"/>
            <a:ext cx="3826768" cy="231880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331" y="620688"/>
            <a:ext cx="8229600" cy="68335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Домашний</a:t>
            </a:r>
            <a:r>
              <a:rPr lang="ru-RU" dirty="0" smtClean="0"/>
              <a:t> </a:t>
            </a:r>
            <a:r>
              <a:rPr lang="ru-RU" b="1" i="1" dirty="0" smtClean="0"/>
              <a:t>текстиль</a:t>
            </a:r>
            <a:endParaRPr lang="ru-RU" b="1" i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0004568" y="6156224"/>
            <a:ext cx="4038600" cy="443484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2331" y="5302940"/>
            <a:ext cx="6784754" cy="56623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52" y="3861048"/>
            <a:ext cx="3600400" cy="2529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для каталог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61048"/>
            <a:ext cx="3610744" cy="2493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IMG_04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52" y="1328417"/>
            <a:ext cx="3605874" cy="2168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52" y="1345030"/>
            <a:ext cx="3600400" cy="215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4371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467544" y="2132856"/>
            <a:ext cx="7956452" cy="864096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Хлебобулочные изделия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944101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8177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Хлебобулочные изделия</a:t>
            </a:r>
            <a:endParaRPr lang="ru-RU" b="1" dirty="0"/>
          </a:p>
        </p:txBody>
      </p:sp>
      <p:pic>
        <p:nvPicPr>
          <p:cNvPr id="5" name="Рисунок 4" descr="20091002095446-e9815bdb-1728x800_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32" y="3501008"/>
            <a:ext cx="4925625" cy="3000396"/>
          </a:xfrm>
          <a:prstGeom prst="rect">
            <a:avLst/>
          </a:prstGeom>
        </p:spPr>
      </p:pic>
      <p:pic>
        <p:nvPicPr>
          <p:cNvPr id="7" name="Рисунок 6" descr="f9e6d18ab7a0542b99f45bb19f1e62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4200" y="1357298"/>
            <a:ext cx="2976009" cy="1857388"/>
          </a:xfrm>
          <a:prstGeom prst="rect">
            <a:avLst/>
          </a:prstGeom>
        </p:spPr>
      </p:pic>
      <p:pic>
        <p:nvPicPr>
          <p:cNvPr id="8" name="Рисунок 7" descr="хлеб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77482">
            <a:off x="6184172" y="1513199"/>
            <a:ext cx="2595858" cy="1785950"/>
          </a:xfrm>
          <a:prstGeom prst="rect">
            <a:avLst/>
          </a:prstGeom>
        </p:spPr>
      </p:pic>
      <p:pic>
        <p:nvPicPr>
          <p:cNvPr id="10" name="Рисунок 9" descr="Эротика-красивая-фигура-попка-1874357.jpeg"/>
          <p:cNvPicPr>
            <a:picLocks noChangeAspect="1"/>
          </p:cNvPicPr>
          <p:nvPr/>
        </p:nvPicPr>
        <p:blipFill>
          <a:blip r:embed="rId5" cstate="print"/>
          <a:srcRect r="41304" b="1642"/>
          <a:stretch>
            <a:fillRect/>
          </a:stretch>
        </p:blipFill>
        <p:spPr>
          <a:xfrm rot="20365762">
            <a:off x="46831" y="3876470"/>
            <a:ext cx="2449457" cy="233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71782">
            <a:off x="581948" y="1555852"/>
            <a:ext cx="2092809" cy="1902119"/>
          </a:xfrm>
          <a:prstGeom prst="rect">
            <a:avLst/>
          </a:prstGeom>
        </p:spPr>
      </p:pic>
      <p:pic>
        <p:nvPicPr>
          <p:cNvPr id="14" name="Объект 13"/>
          <p:cNvPicPr>
            <a:picLocks noGrp="1" noChangeAspect="1"/>
          </p:cNvPicPr>
          <p:nvPr>
            <p:ph sz="quarter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6976">
            <a:off x="6551137" y="3913441"/>
            <a:ext cx="2253960" cy="2363295"/>
          </a:xfr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428596" y="1071546"/>
            <a:ext cx="7956452" cy="2213438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 Квашение овощей 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капуста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b="5503"/>
          <a:stretch>
            <a:fillRect/>
          </a:stretch>
        </p:blipFill>
        <p:spPr>
          <a:xfrm>
            <a:off x="4932040" y="796834"/>
            <a:ext cx="3570189" cy="2714555"/>
          </a:xfrm>
        </p:spPr>
      </p:pic>
      <p:pic>
        <p:nvPicPr>
          <p:cNvPr id="9" name="Picture 5" descr="C:\Documents and Settings\User\Рабочий стол\zure bommenхерня4.JPG"/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08" y="796834"/>
            <a:ext cx="3585128" cy="2714555"/>
          </a:xfrm>
          <a:prstGeom prst="rect">
            <a:avLst/>
          </a:prstGeom>
          <a:noFill/>
          <a:extLst/>
        </p:spPr>
      </p:pic>
      <p:pic>
        <p:nvPicPr>
          <p:cNvPr id="11" name="Picture 4" descr="C:\Documents and Settings\User\Рабочий стол\3c2836976f85791fe0082daa64063208херня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08" y="4137931"/>
            <a:ext cx="3585128" cy="253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Documents and Settings\User\Рабочий стол\1791291120херня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4149725"/>
            <a:ext cx="3570189" cy="251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42844" y="1484784"/>
            <a:ext cx="8572560" cy="1728192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effectLst/>
              </a:rPr>
              <a:t>Продукция</a:t>
            </a:r>
            <a:r>
              <a:rPr lang="ru-RU" dirty="0" smtClean="0">
                <a:solidFill>
                  <a:schemeClr val="tx1"/>
                </a:solidFill>
              </a:rPr>
              <a:t> деревообработки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2464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Продукция деревообработки</a:t>
            </a:r>
            <a:endParaRPr lang="ru-RU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Содержимое 5" descr="Кровать декоративная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18671" y="1556793"/>
            <a:ext cx="2319052" cy="2247181"/>
          </a:xfrm>
        </p:spPr>
      </p:pic>
      <p:pic>
        <p:nvPicPr>
          <p:cNvPr id="7" name="Содержимое 4" descr="Скамья дачьная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002" y="4293096"/>
            <a:ext cx="2609295" cy="2185678"/>
          </a:xfrm>
          <a:prstGeom prst="rect">
            <a:avLst/>
          </a:prstGeom>
        </p:spPr>
      </p:pic>
      <p:pic>
        <p:nvPicPr>
          <p:cNvPr id="8" name="Содержимое 5" descr="Рамка для зеркал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18671" y="4293096"/>
            <a:ext cx="2463553" cy="2185678"/>
          </a:xfrm>
          <a:prstGeom prst="rect">
            <a:avLst/>
          </a:prstGeom>
        </p:spPr>
      </p:pic>
      <p:pic>
        <p:nvPicPr>
          <p:cNvPr id="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678397" y="4293096"/>
            <a:ext cx="2624052" cy="2185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Объект 7" descr="Вариант оформления стенок беседки.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89" y="1556793"/>
            <a:ext cx="2609060" cy="2247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" descr="C:\Users\андрей\Desktop\Фото\Стол шахматный.jp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3697873" y="1556793"/>
            <a:ext cx="2525374" cy="224718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2464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Школьная мебель</a:t>
            </a:r>
            <a:endParaRPr lang="ru-RU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9289" y="1694487"/>
            <a:ext cx="3970784" cy="4434839"/>
          </a:xfrm>
          <a:prstGeom prst="rect">
            <a:avLst/>
          </a:prstGeom>
        </p:spPr>
      </p:pic>
      <p:pic>
        <p:nvPicPr>
          <p:cNvPr id="10" name="Содержимое 5" descr="Стол компьютерный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43855" y="1428736"/>
            <a:ext cx="3456384" cy="2144279"/>
          </a:xfrm>
        </p:spPr>
      </p:pic>
      <p:pic>
        <p:nvPicPr>
          <p:cNvPr id="12" name="Содержимое 5" descr="Школьная парта со скамьей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9048" y="3717032"/>
            <a:ext cx="4038600" cy="2546284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29600" cy="1143008"/>
          </a:xfrm>
        </p:spPr>
        <p:txBody>
          <a:bodyPr>
            <a:normAutofit fontScale="90000"/>
          </a:bodyPr>
          <a:lstStyle/>
          <a:p>
            <a:pPr algn="ctr">
              <a:lnSpc>
                <a:spcPts val="3900"/>
              </a:lnSpc>
            </a:pPr>
            <a:r>
              <a:rPr lang="ru-RU" dirty="0" smtClean="0">
                <a:solidFill>
                  <a:schemeClr val="accent2"/>
                </a:solidFill>
              </a:rPr>
              <a:t/>
            </a:r>
            <a:br>
              <a:rPr lang="ru-RU" dirty="0" smtClean="0">
                <a:solidFill>
                  <a:schemeClr val="accent2"/>
                </a:solidFill>
              </a:rPr>
            </a:br>
            <a:r>
              <a:rPr lang="ru-RU" dirty="0" smtClean="0">
                <a:solidFill>
                  <a:schemeClr val="accent2"/>
                </a:solidFill>
              </a:rPr>
              <a:t/>
            </a:r>
            <a:br>
              <a:rPr lang="ru-RU" dirty="0" smtClean="0">
                <a:solidFill>
                  <a:schemeClr val="accent2"/>
                </a:solidFill>
              </a:rPr>
            </a:br>
            <a:r>
              <a:rPr lang="ru-RU" dirty="0" smtClean="0">
                <a:solidFill>
                  <a:schemeClr val="accent2"/>
                </a:solidFill>
              </a:rPr>
              <a:t/>
            </a:r>
            <a:br>
              <a:rPr lang="ru-RU" dirty="0" smtClean="0">
                <a:solidFill>
                  <a:schemeClr val="accent2"/>
                </a:solidFill>
              </a:rPr>
            </a:br>
            <a:r>
              <a:rPr lang="ru-RU" dirty="0" smtClean="0">
                <a:solidFill>
                  <a:schemeClr val="accent2"/>
                </a:solidFill>
              </a:rPr>
              <a:t/>
            </a:r>
            <a:br>
              <a:rPr lang="ru-RU" dirty="0" smtClean="0">
                <a:solidFill>
                  <a:schemeClr val="accent2"/>
                </a:solidFill>
              </a:rPr>
            </a:b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Мебель для дошкольных учреждений </a:t>
            </a:r>
            <a:endParaRPr lang="ru-RU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Содержимое 4" descr="Дошкольная мебель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8596" y="2428868"/>
            <a:ext cx="3471858" cy="3739373"/>
          </a:xfrm>
        </p:spPr>
      </p:pic>
      <p:pic>
        <p:nvPicPr>
          <p:cNvPr id="6" name="Содержимое 5" descr="дошкольная мебель 2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143372" y="2428868"/>
            <a:ext cx="4643470" cy="3714776"/>
          </a:xfr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285860"/>
            <a:ext cx="7848872" cy="531149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Контактная информация:</a:t>
            </a:r>
          </a:p>
          <a:p>
            <a:pPr marL="0" indent="0" algn="ctr">
              <a:buNone/>
            </a:pPr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УФСИН России по Ханты-Мансийскому автономному округу - Югре</a:t>
            </a:r>
            <a:endParaRPr lang="ru-RU" sz="32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marL="0" indent="0" algn="ctr">
              <a:buNone/>
            </a:pPr>
            <a:r>
              <a:rPr lang="x-none" sz="32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Тюменская область, </a:t>
            </a:r>
            <a:endParaRPr lang="ru-RU" sz="32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marL="0" indent="0" algn="ctr">
              <a:buNone/>
            </a:pPr>
            <a:r>
              <a:rPr lang="x-none" sz="32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г. Сургут, ул. Югорская, </a:t>
            </a:r>
            <a:r>
              <a:rPr lang="x-none" sz="32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д.23</a:t>
            </a:r>
            <a:endParaRPr lang="ru-RU" sz="3200" b="1" i="1" dirty="0" smtClean="0">
              <a:solidFill>
                <a:schemeClr val="accent2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Начальник отдела трудовой занятости спецконтингента</a:t>
            </a:r>
          </a:p>
          <a:p>
            <a:pPr marL="0" indent="0" algn="ctr">
              <a:buNone/>
            </a:pP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Сабадашев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Денис Викторович</a:t>
            </a:r>
            <a:r>
              <a:rPr lang="x-none" sz="32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 </a:t>
            </a:r>
            <a:endParaRPr lang="ru-RU" sz="3200" b="1" dirty="0" smtClean="0">
              <a:solidFill>
                <a:schemeClr val="accent2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тел. </a:t>
            </a:r>
            <a:r>
              <a:rPr lang="x-none" sz="32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(3462) 21-95-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47,</a:t>
            </a:r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21-95-48,</a:t>
            </a:r>
          </a:p>
          <a:p>
            <a:pPr marL="0" indent="0" algn="ctr">
              <a:buNone/>
            </a:pPr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8-932-408-00-03</a:t>
            </a:r>
          </a:p>
          <a:p>
            <a:pPr algn="ctr">
              <a:buNone/>
            </a:pP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Сувенирная продукция</a:t>
            </a:r>
            <a:endParaRPr lang="ru-RU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6387" name="Picture 3" descr="C:\Users\андрей\Desktop\Фото\Нарды 3.jpg"/>
          <p:cNvPicPr>
            <a:picLocks noChangeAspect="1" noChangeArrowheads="1"/>
          </p:cNvPicPr>
          <p:nvPr/>
        </p:nvPicPr>
        <p:blipFill>
          <a:blip r:embed="rId2"/>
          <a:srcRect b="16667"/>
          <a:stretch>
            <a:fillRect/>
          </a:stretch>
        </p:blipFill>
        <p:spPr bwMode="auto">
          <a:xfrm>
            <a:off x="5990578" y="1466219"/>
            <a:ext cx="2674640" cy="2196933"/>
          </a:xfrm>
          <a:prstGeom prst="rect">
            <a:avLst/>
          </a:prstGeom>
          <a:noFill/>
        </p:spPr>
      </p:pic>
      <p:pic>
        <p:nvPicPr>
          <p:cNvPr id="16388" name="Picture 4" descr="C:\Users\андрей\Desktop\Фото\Нарды.jpeg"/>
          <p:cNvPicPr>
            <a:picLocks noChangeAspect="1" noChangeArrowheads="1"/>
          </p:cNvPicPr>
          <p:nvPr/>
        </p:nvPicPr>
        <p:blipFill>
          <a:blip r:embed="rId3"/>
          <a:srcRect l="9855" r="5879"/>
          <a:stretch>
            <a:fillRect/>
          </a:stretch>
        </p:blipFill>
        <p:spPr bwMode="auto">
          <a:xfrm>
            <a:off x="179512" y="4294794"/>
            <a:ext cx="2592288" cy="2206610"/>
          </a:xfrm>
          <a:prstGeom prst="rect">
            <a:avLst/>
          </a:prstGeom>
          <a:noFill/>
        </p:spPr>
      </p:pic>
      <p:pic>
        <p:nvPicPr>
          <p:cNvPr id="6" name="Picture 4" descr="C:\Users\андрей\Desktop\Фото\Шахматы круглые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 b="13793"/>
          <a:stretch>
            <a:fillRect/>
          </a:stretch>
        </p:blipFill>
        <p:spPr bwMode="auto">
          <a:xfrm>
            <a:off x="6012160" y="4294794"/>
            <a:ext cx="2736304" cy="2086533"/>
          </a:xfrm>
          <a:prstGeom prst="rect">
            <a:avLst/>
          </a:prstGeom>
          <a:noFill/>
        </p:spPr>
      </p:pic>
      <p:pic>
        <p:nvPicPr>
          <p:cNvPr id="7" name="Picture 3" descr="C:\Users\андрей\Desktop\Фото\Шкатулка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059832" y="4294795"/>
            <a:ext cx="2664296" cy="2232248"/>
          </a:xfrm>
          <a:prstGeom prst="rect">
            <a:avLst/>
          </a:prstGeom>
          <a:noFill/>
        </p:spPr>
      </p:pic>
      <p:pic>
        <p:nvPicPr>
          <p:cNvPr id="9" name="Picture 2" descr="C:\Users\андрей\Desktop\Фото\Шкатулка 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22631" y="1500174"/>
            <a:ext cx="2520280" cy="2162504"/>
          </a:xfrm>
          <a:prstGeom prst="rect">
            <a:avLst/>
          </a:prstGeom>
          <a:noFill/>
        </p:spPr>
      </p:pic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179512" y="1500174"/>
            <a:ext cx="2592288" cy="2256802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80056"/>
          </a:xfrm>
        </p:spPr>
        <p:txBody>
          <a:bodyPr>
            <a:normAutofit/>
          </a:bodyPr>
          <a:lstStyle/>
          <a:p>
            <a:pPr algn="ctr"/>
            <a:r>
              <a:rPr lang="ru-RU" sz="4500" b="1" i="1" dirty="0" smtClean="0">
                <a:solidFill>
                  <a:schemeClr val="accent2">
                    <a:lumMod val="75000"/>
                  </a:schemeClr>
                </a:solidFill>
              </a:rPr>
              <a:t>Мебель для бани </a:t>
            </a:r>
            <a:endParaRPr lang="ru-RU" sz="45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Содержимое 4" descr="Полки банные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0034" y="1428736"/>
            <a:ext cx="3429024" cy="2214578"/>
          </a:xfrm>
        </p:spPr>
      </p:pic>
      <p:pic>
        <p:nvPicPr>
          <p:cNvPr id="8" name="Содержимое 7" descr="Скамья банная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43504" y="1500174"/>
            <a:ext cx="3000396" cy="2071702"/>
          </a:xfrm>
        </p:spPr>
      </p:pic>
      <p:pic>
        <p:nvPicPr>
          <p:cNvPr id="24578" name="Picture 2" descr="C:\Users\андрей\Desktop\скамья  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3714752"/>
            <a:ext cx="6929486" cy="264318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836712"/>
            <a:ext cx="8334404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500" b="1" i="1" dirty="0" smtClean="0"/>
              <a:t>Лотки хлебные, поддоны </a:t>
            </a:r>
            <a:endParaRPr lang="ru-RU" sz="4500" b="1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" y="3501008"/>
            <a:ext cx="3608387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16" y="1772816"/>
            <a:ext cx="3814908" cy="2099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http://www.ipkosenok.ru/bitrix/templates/ipkosenok/images/footer-im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29769"/>
            <a:ext cx="864096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249788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500" b="1" i="1" dirty="0" smtClean="0">
                <a:solidFill>
                  <a:schemeClr val="accent2">
                    <a:lumMod val="75000"/>
                  </a:schemeClr>
                </a:solidFill>
              </a:rPr>
              <a:t>Забор декоративный </a:t>
            </a:r>
            <a:endParaRPr lang="ru-RU" sz="45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Содержимое 4" descr="Забор креатив детский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3528" y="2132856"/>
            <a:ext cx="3754760" cy="3231406"/>
          </a:xfrm>
        </p:spPr>
      </p:pic>
      <p:pic>
        <p:nvPicPr>
          <p:cNvPr id="6" name="Содержимое 5" descr="забор из бруса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32040" y="2100523"/>
            <a:ext cx="3754760" cy="3231406"/>
          </a:xfrm>
        </p:spPr>
      </p:pic>
    </p:spTree>
    <p:extLst>
      <p:ext uri="{BB962C8B-B14F-4D97-AF65-F5344CB8AC3E}">
        <p14:creationId xmlns:p14="http://schemas.microsoft.com/office/powerpoint/2010/main" val="2153393649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704088"/>
            <a:ext cx="7429552" cy="72464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Доска шпунтовая (</a:t>
            </a:r>
            <a:r>
              <a:rPr lang="ru-RU" b="1" i="1" dirty="0" err="1" smtClean="0"/>
              <a:t>вагонка</a:t>
            </a:r>
            <a:r>
              <a:rPr lang="ru-RU" b="1" i="1" dirty="0" smtClean="0"/>
              <a:t>)</a:t>
            </a:r>
            <a:endParaRPr lang="ru-RU" b="1" i="1" dirty="0"/>
          </a:p>
        </p:txBody>
      </p:sp>
      <p:pic>
        <p:nvPicPr>
          <p:cNvPr id="9218" name="Picture 2" descr="C:\Users\андрей\Desktop\вагонка 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0129" y="1537288"/>
            <a:ext cx="3463923" cy="2690821"/>
          </a:xfrm>
          <a:prstGeom prst="rect">
            <a:avLst/>
          </a:prstGeom>
          <a:noFill/>
        </p:spPr>
      </p:pic>
      <p:pic>
        <p:nvPicPr>
          <p:cNvPr id="9219" name="Picture 3" descr="C:\Users\андрей\Desktop\Вагонк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0129" y="4509120"/>
            <a:ext cx="3463923" cy="2301822"/>
          </a:xfrm>
          <a:prstGeom prst="rect">
            <a:avLst/>
          </a:prstGeom>
          <a:noFill/>
        </p:spPr>
      </p:pic>
      <p:pic>
        <p:nvPicPr>
          <p:cNvPr id="9220" name="Picture 4" descr="C:\Users\андрей\Desktop\вагонка 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7856" y="1530342"/>
            <a:ext cx="3234660" cy="2619383"/>
          </a:xfrm>
          <a:prstGeom prst="rect">
            <a:avLst/>
          </a:prstGeom>
          <a:noFill/>
        </p:spPr>
      </p:pic>
      <p:pic>
        <p:nvPicPr>
          <p:cNvPr id="6" name="Рисунок 5" descr="C:\Users\андрей\Desktop\доска обрезная 2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7856" y="4509120"/>
            <a:ext cx="3234660" cy="23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48846479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227171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Продукция металлообработки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5321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Забор металлический </a:t>
            </a:r>
            <a:endParaRPr lang="ru-RU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Содержимое 4" descr="забор  металический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11560" y="1470513"/>
            <a:ext cx="3456384" cy="2488722"/>
          </a:xfrm>
        </p:spPr>
      </p:pic>
      <p:pic>
        <p:nvPicPr>
          <p:cNvPr id="6" name="Содержимое 5" descr="забор металический 2.jpe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42492" y="4278073"/>
            <a:ext cx="3818520" cy="2463295"/>
          </a:xfrm>
        </p:spPr>
      </p:pic>
      <p:pic>
        <p:nvPicPr>
          <p:cNvPr id="7" name="Picture 2" descr="C:\Users\андрей\Desktop\Фото\Ограда детский площадей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0032" y="1470513"/>
            <a:ext cx="3700980" cy="2488722"/>
          </a:xfrm>
          <a:prstGeom prst="rect">
            <a:avLst/>
          </a:prstGeom>
          <a:noFill/>
        </p:spPr>
      </p:pic>
      <p:pic>
        <p:nvPicPr>
          <p:cNvPr id="8" name="Содержимое 9" descr="ограда д.с 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375" y="4357670"/>
            <a:ext cx="3685551" cy="2500330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8177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Ограждения лестничные </a:t>
            </a:r>
            <a:endParaRPr lang="ru-RU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Содержимое 4" descr="перела.jpe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57224" y="1571612"/>
            <a:ext cx="3643338" cy="2243132"/>
          </a:xfrm>
        </p:spPr>
      </p:pic>
      <p:pic>
        <p:nvPicPr>
          <p:cNvPr id="6" name="Содержимое 5" descr="перила 3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293285" y="4071942"/>
            <a:ext cx="3850351" cy="2657432"/>
          </a:xfrm>
        </p:spPr>
      </p:pic>
      <p:pic>
        <p:nvPicPr>
          <p:cNvPr id="11266" name="Picture 2" descr="C:\Users\андрей\Desktop\Фото\перила металические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1357298"/>
            <a:ext cx="3000396" cy="264320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808048"/>
          </a:xfrm>
        </p:spPr>
        <p:txBody>
          <a:bodyPr>
            <a:normAutofit/>
          </a:bodyPr>
          <a:lstStyle/>
          <a:p>
            <a:pPr algn="ctr"/>
            <a:r>
              <a:rPr lang="ru-RU" sz="4500" b="1" i="1" dirty="0" smtClean="0">
                <a:solidFill>
                  <a:schemeClr val="accent2">
                    <a:lumMod val="75000"/>
                  </a:schemeClr>
                </a:solidFill>
              </a:rPr>
              <a:t>Мебель  кованная </a:t>
            </a:r>
            <a:endParaRPr lang="ru-RU" sz="45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Содержимое 7" descr="стол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85786" y="1571612"/>
            <a:ext cx="3000396" cy="2214578"/>
          </a:xfrm>
        </p:spPr>
      </p:pic>
      <p:pic>
        <p:nvPicPr>
          <p:cNvPr id="8" name="Содержимое 7" descr="стол 2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28596" y="3929066"/>
            <a:ext cx="4038600" cy="2625090"/>
          </a:xfrm>
        </p:spPr>
      </p:pic>
      <p:pic>
        <p:nvPicPr>
          <p:cNvPr id="9" name="Содержимое 6" descr="оформление  мебели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857752" y="1785926"/>
            <a:ext cx="3929090" cy="4572032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305800" cy="1205436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 smtClean="0"/>
              <a:t>Декоративная подставка, мангал  </a:t>
            </a:r>
            <a:r>
              <a:rPr lang="ru-RU" sz="4000" b="1" i="1" dirty="0"/>
              <a:t/>
            </a:r>
            <a:br>
              <a:rPr lang="ru-RU" sz="4000" b="1" i="1" dirty="0"/>
            </a:br>
            <a:r>
              <a:rPr lang="ru-RU" sz="4000" b="1" i="1" dirty="0" smtClean="0"/>
              <a:t>оградки кованные</a:t>
            </a:r>
            <a:endParaRPr lang="ru-RU" sz="4000" b="1" i="1" dirty="0"/>
          </a:p>
        </p:txBody>
      </p:sp>
      <p:pic>
        <p:nvPicPr>
          <p:cNvPr id="3" name="Объект 6" descr="C:\Users\Денис Сабадашев\Desktop\Мангал_2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34594"/>
            <a:ext cx="3097212" cy="29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 descr="C:\Users\андрей\Desktop\Фото\оградка 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55" y="4721130"/>
            <a:ext cx="8143932" cy="2136870"/>
          </a:xfrm>
          <a:prstGeom prst="rect">
            <a:avLst/>
          </a:prstGeom>
          <a:noFill/>
        </p:spPr>
      </p:pic>
      <p:pic>
        <p:nvPicPr>
          <p:cNvPr id="7" name="Рисунок 6" descr="Картинки по запросу кованые подставки под цветы на подоконник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05475"/>
            <a:ext cx="3240359" cy="27363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5894956"/>
      </p:ext>
    </p:extLst>
  </p:cSld>
  <p:clrMapOvr>
    <a:masterClrMapping/>
  </p:clrMapOvr>
  <p:transition spd="med"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2255140"/>
          </a:xfrm>
          <a:ln>
            <a:noFill/>
          </a:ln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Продукция  Швейного цеха 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9608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Урна металлическая </a:t>
            </a:r>
            <a:endParaRPr lang="ru-RU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4338" name="Picture 2" descr="C:\Users\андрей\Desktop\Фото\Урна 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643050"/>
            <a:ext cx="3810000" cy="2533650"/>
          </a:xfrm>
          <a:prstGeom prst="rect">
            <a:avLst/>
          </a:prstGeom>
          <a:noFill/>
        </p:spPr>
      </p:pic>
      <p:pic>
        <p:nvPicPr>
          <p:cNvPr id="14339" name="Picture 3" descr="C:\Users\андрей\Desktop\Фото\урна металическая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372200" y="1913234"/>
            <a:ext cx="1905000" cy="1905000"/>
          </a:xfrm>
          <a:prstGeom prst="rect">
            <a:avLst/>
          </a:prstGeom>
          <a:noFill/>
        </p:spPr>
      </p:pic>
      <p:pic>
        <p:nvPicPr>
          <p:cNvPr id="14340" name="Picture 4" descr="C:\Users\андрей\Desktop\Фото\Урна цветна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039" y="1500174"/>
            <a:ext cx="3980783" cy="2504890"/>
          </a:xfrm>
          <a:prstGeom prst="rect">
            <a:avLst/>
          </a:prstGeom>
          <a:noFill/>
        </p:spPr>
      </p:pic>
      <p:pic>
        <p:nvPicPr>
          <p:cNvPr id="6" name="Picture 3" descr="C:\Users\андрей\Desktop\Фото\Урна декаративная.jpg"/>
          <p:cNvPicPr>
            <a:picLocks noChangeAspect="1" noChangeArrowheads="1"/>
          </p:cNvPicPr>
          <p:nvPr/>
        </p:nvPicPr>
        <p:blipFill>
          <a:blip r:embed="rId5"/>
          <a:srcRect t="-4057" b="8715"/>
          <a:stretch>
            <a:fillRect/>
          </a:stretch>
        </p:blipFill>
        <p:spPr bwMode="auto">
          <a:xfrm>
            <a:off x="500035" y="4319576"/>
            <a:ext cx="3810000" cy="2421792"/>
          </a:xfrm>
          <a:prstGeom prst="rect">
            <a:avLst/>
          </a:prstGeom>
          <a:noFill/>
        </p:spPr>
      </p:pic>
      <p:pic>
        <p:nvPicPr>
          <p:cNvPr id="7" name="Picture 2" descr="C:\Users\андрей\Desktop\Фото\Урна, скамья городская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32039" y="4280307"/>
            <a:ext cx="3980783" cy="250033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836712"/>
            <a:ext cx="8784976" cy="1080120"/>
          </a:xfrm>
        </p:spPr>
        <p:txBody>
          <a:bodyPr>
            <a:noAutofit/>
          </a:bodyPr>
          <a:lstStyle/>
          <a:p>
            <a:pPr algn="ctr">
              <a:lnSpc>
                <a:spcPts val="3700"/>
              </a:lnSpc>
            </a:pPr>
            <a:r>
              <a:rPr lang="ru-RU" sz="4000" b="1" i="1" dirty="0" err="1" smtClean="0">
                <a:cs typeface="Times New Roman" panose="02020603050405020304" pitchFamily="18" charset="0"/>
              </a:rPr>
              <a:t>Металлочерепица</a:t>
            </a:r>
            <a:r>
              <a:rPr lang="ru-RU" sz="4000" b="1" i="1" dirty="0" smtClean="0">
                <a:cs typeface="Times New Roman" panose="02020603050405020304" pitchFamily="18" charset="0"/>
              </a:rPr>
              <a:t> «</a:t>
            </a:r>
            <a:r>
              <a:rPr lang="ru-RU" sz="4000" b="1" i="1" dirty="0" err="1" smtClean="0">
                <a:cs typeface="Times New Roman" panose="02020603050405020304" pitchFamily="18" charset="0"/>
              </a:rPr>
              <a:t>Супермонтерей</a:t>
            </a:r>
            <a:r>
              <a:rPr lang="ru-RU" sz="4000" b="1" i="1" dirty="0" smtClean="0">
                <a:cs typeface="Times New Roman" panose="02020603050405020304" pitchFamily="18" charset="0"/>
              </a:rPr>
              <a:t>», Сетка </a:t>
            </a:r>
            <a:r>
              <a:rPr lang="ru-RU" sz="4000" b="1" i="1" dirty="0" err="1" smtClean="0">
                <a:cs typeface="Times New Roman" panose="02020603050405020304" pitchFamily="18" charset="0"/>
              </a:rPr>
              <a:t>Рабица</a:t>
            </a:r>
            <a:endParaRPr lang="ru-RU" sz="4000" b="1" i="1" dirty="0">
              <a:cs typeface="Times New Roman" panose="02020603050405020304" pitchFamily="18" charset="0"/>
            </a:endParaRPr>
          </a:p>
        </p:txBody>
      </p:sp>
      <p:pic>
        <p:nvPicPr>
          <p:cNvPr id="5" name="Содержимое 4" descr="изготовление металлочепицы.jpe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11560" y="2348880"/>
            <a:ext cx="3528392" cy="4176464"/>
          </a:xfrm>
        </p:spPr>
      </p:pic>
      <p:pic>
        <p:nvPicPr>
          <p:cNvPr id="1026" name="Picture 2" descr="http://narodmag.ru/uploaded/images/shop/goods/289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8" y="4365104"/>
            <a:ext cx="3816423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stroiploshadka54.ru/sites/default/files/imagecache/product_full/setka_rabica_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1988840"/>
            <a:ext cx="3672407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60648"/>
            <a:ext cx="8229600" cy="1080120"/>
          </a:xfrm>
          <a:noFill/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effectLst/>
              </a:rPr>
              <a:t>Шпунт трубчатый сварной</a:t>
            </a:r>
          </a:p>
        </p:txBody>
      </p:sp>
      <p:pic>
        <p:nvPicPr>
          <p:cNvPr id="20484" name="Picture 5" descr="DSC_00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0032" y="4346808"/>
            <a:ext cx="3711925" cy="2408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6" descr="IMG_365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0032" y="1371037"/>
            <a:ext cx="3826768" cy="2378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Объект 8" descr="C:\Users\андрей\Desktop\Шпунт сварной трубчатый.jpg"/>
          <p:cNvPicPr>
            <a:picLocks noGrp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602954" y="1389007"/>
            <a:ext cx="3753023" cy="2360649"/>
          </a:xfrm>
          <a:prstGeom prst="rect">
            <a:avLst/>
          </a:prstGeom>
          <a:noFill/>
        </p:spPr>
      </p:pic>
      <p:pic>
        <p:nvPicPr>
          <p:cNvPr id="10" name="Рисунок 9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2954" y="4346809"/>
            <a:ext cx="3681014" cy="240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Autofit/>
          </a:bodyPr>
          <a:lstStyle/>
          <a:p>
            <a:pPr algn="ctr"/>
            <a:r>
              <a:rPr lang="ru-RU" sz="4500" b="1" i="1" dirty="0" smtClean="0"/>
              <a:t>Винтовые сваи </a:t>
            </a:r>
            <a:endParaRPr lang="ru-RU" sz="4500" b="1" i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8840"/>
            <a:ext cx="4038600" cy="3508641"/>
          </a:xfrm>
          <a:prstGeom prst="rect">
            <a:avLst/>
          </a:prstGeom>
          <a:noFill/>
        </p:spPr>
      </p:pic>
      <p:pic>
        <p:nvPicPr>
          <p:cNvPr id="6" name="Содержимое 6" descr="свая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988840"/>
            <a:ext cx="3927126" cy="350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37227"/>
      </p:ext>
    </p:extLst>
  </p:cSld>
  <p:clrMapOvr>
    <a:masterClrMapping/>
  </p:clrMapOvr>
  <p:transition spd="med">
    <p:wedg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Площадки для обслуживания скважин </a:t>
            </a:r>
            <a:endParaRPr lang="ru-RU" dirty="0"/>
          </a:p>
        </p:txBody>
      </p:sp>
      <p:pic>
        <p:nvPicPr>
          <p:cNvPr id="1026" name="Picture 2" descr="http://nedrakam.ru/upload/2016/10/Lubrikatornaya-priustevaya-ploschadka-UD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200870"/>
            <a:ext cx="3964433" cy="396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troyka.ru/upload/files/387/lg_387xyBdm5Fea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48880"/>
            <a:ext cx="4321732" cy="331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319618"/>
      </p:ext>
    </p:extLst>
  </p:cSld>
  <p:clrMapOvr>
    <a:masterClrMapping/>
  </p:clrMapOvr>
  <p:transition spd="med">
    <p:wedg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i="1" dirty="0" smtClean="0"/>
              <a:t> 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704088"/>
            <a:ext cx="8229600" cy="5893264"/>
          </a:xfrm>
        </p:spPr>
        <p:txBody>
          <a:bodyPr>
            <a:noAutofit/>
          </a:bodyPr>
          <a:lstStyle/>
          <a:p>
            <a:pPr marL="0" lvl="0" indent="0" algn="ctr" fontAlgn="base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25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  <a:t>Услуги по изготовлению шпунта трубчатого </a:t>
            </a:r>
            <a:endParaRPr lang="ru-RU" sz="2500" b="1" i="1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fontAlgn="base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2500" b="1" i="1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fontAlgn="base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2500" b="1" i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  <a:t>сварного  (ШТС)</a:t>
            </a:r>
          </a:p>
          <a:p>
            <a:pPr marL="0" lvl="0" indent="0" algn="ctr"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2500" b="1" i="1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marL="0" lvl="0" indent="0" algn="ctr"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ru-RU" sz="2500" b="1" i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  <a:t>Услуги </a:t>
            </a:r>
            <a:r>
              <a:rPr lang="ru-RU" sz="25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  <a:t>по изготовлению  СВАИ </a:t>
            </a:r>
          </a:p>
          <a:p>
            <a:pPr marL="0" lvl="0" indent="0" algn="ctr"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lang="ru-RU" sz="2500" b="1" i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marL="0" lvl="0" indent="0" algn="ctr"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ru-RU" sz="25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  <a:t>Услуги по извлечению  медных пластин  из </a:t>
            </a:r>
            <a:r>
              <a:rPr lang="ru-RU" sz="2500" b="1" i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  <a:t>цилиндрического ротора</a:t>
            </a:r>
            <a:endParaRPr lang="ru-RU" sz="2500" b="1" i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2500" b="1" i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marL="0" lvl="0" indent="0" algn="ctr"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ru-RU" sz="25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  <a:t>Услуги по изготовлению конструкций из ДСП</a:t>
            </a:r>
          </a:p>
          <a:p>
            <a:pPr marL="0" lvl="0" indent="0" algn="ctr"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lang="ru-RU" sz="2500" b="1" i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marL="0" lvl="0" indent="0" algn="ctr"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ru-RU" sz="25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  <a:t>Услуги по </a:t>
            </a:r>
            <a:r>
              <a:rPr lang="ru-RU" sz="2500" b="1" i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  <a:t>изготовлению </a:t>
            </a:r>
            <a:r>
              <a:rPr lang="ru-RU" sz="25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  <a:t>сварных </a:t>
            </a:r>
            <a:r>
              <a:rPr lang="ru-RU" sz="2500" b="1" i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  <a:t>металлических Конструкций</a:t>
            </a:r>
            <a:endParaRPr lang="ru-RU" sz="2500" b="1" i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2500" b="1" i="1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marL="0" lvl="0" indent="0" algn="ctr"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ru-RU" sz="2500" b="1" i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  <a:t>Металлочерепица</a:t>
            </a:r>
            <a:endParaRPr lang="ru-RU" sz="2500" b="1" i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lang="ru-RU" sz="2500" b="1" i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marL="0" lvl="0" indent="0" algn="ctr"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ru-RU" sz="25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  <a:t>Уголок  металлический  равнополочный из  </a:t>
            </a:r>
            <a:r>
              <a:rPr lang="ru-RU" sz="2500" b="1" i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  <a:t>четырех металлов</a:t>
            </a:r>
            <a:endParaRPr lang="ru-RU" sz="2500" b="1" i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2500" b="1" i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marL="0" lvl="0" indent="0" algn="ctr"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ru-RU" sz="2500" b="1" i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  <a:t>Кровать </a:t>
            </a:r>
            <a:r>
              <a:rPr lang="ru-RU" sz="25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  <a:t>одинарная  (2000*900*800мм)</a:t>
            </a:r>
          </a:p>
          <a:p>
            <a:pPr marL="0" lvl="0" indent="0" algn="ctr"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lang="ru-RU" sz="2500" b="1" i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marL="0" lvl="0" indent="0" algn="ctr"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ru-RU" sz="2500" b="1" i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  <a:t>Форма  </a:t>
            </a:r>
            <a:r>
              <a:rPr lang="ru-RU" sz="25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  <a:t>металлическая  розничной  степени  </a:t>
            </a:r>
            <a:r>
              <a:rPr lang="ru-RU" sz="2500" b="1" i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  <a:t>сложности</a:t>
            </a:r>
            <a:endParaRPr lang="ru-RU" sz="2500" b="1" i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lang="ru-RU" sz="2500" b="1" i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marL="0" lvl="0" indent="0" algn="ctr"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ru-RU" sz="25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Противопожарные двери  ( индивидуальный расчет  )</a:t>
            </a:r>
          </a:p>
          <a:p>
            <a:pPr marL="0" lvl="0" indent="0" algn="ctr"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lang="ru-RU" sz="2500" b="1" i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marL="0" lvl="0" indent="0" algn="ctr"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ru-RU" sz="25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Сетки  и решетки арматурные</a:t>
            </a:r>
          </a:p>
          <a:p>
            <a:pPr marL="0" lvl="0" indent="0" algn="ctr"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lang="ru-RU" sz="2500" b="1" i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marL="0" lvl="0" indent="0" algn="ctr"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ru-RU" sz="25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Опоры осветительные </a:t>
            </a:r>
          </a:p>
          <a:p>
            <a:pPr marL="0" indent="0">
              <a:buNone/>
            </a:pPr>
            <a:endParaRPr lang="ru-RU" sz="2500" dirty="0" smtClean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7200" dirty="0" smtClean="0">
                <a:solidFill>
                  <a:schemeClr val="tx1"/>
                </a:solidFill>
              </a:rPr>
              <a:t>Строительный цех</a:t>
            </a:r>
            <a:endParaRPr lang="ru-RU" sz="7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704088"/>
            <a:ext cx="8229600" cy="653210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4500" b="1" i="1" dirty="0" smtClean="0">
                <a:effectLst/>
              </a:rPr>
              <a:t>Строительные материалы (</a:t>
            </a:r>
            <a:r>
              <a:rPr lang="ru-RU" sz="4500" b="1" i="1" dirty="0" err="1" smtClean="0">
                <a:effectLst/>
              </a:rPr>
              <a:t>пеноблоки</a:t>
            </a:r>
            <a:r>
              <a:rPr lang="ru-RU" sz="4500" b="1" i="1" dirty="0" smtClean="0">
                <a:effectLst/>
              </a:rPr>
              <a:t>)</a:t>
            </a:r>
          </a:p>
        </p:txBody>
      </p:sp>
      <p:pic>
        <p:nvPicPr>
          <p:cNvPr id="7" name="Рисунок 6" descr="stenivoy-betonoblok.jpg"/>
          <p:cNvPicPr>
            <a:picLocks noChangeAspect="1"/>
          </p:cNvPicPr>
          <p:nvPr/>
        </p:nvPicPr>
        <p:blipFill>
          <a:blip r:embed="rId2"/>
          <a:srcRect b="20689"/>
          <a:stretch>
            <a:fillRect/>
          </a:stretch>
        </p:blipFill>
        <p:spPr>
          <a:xfrm>
            <a:off x="3995936" y="3645024"/>
            <a:ext cx="4957563" cy="2998686"/>
          </a:xfrm>
          <a:prstGeom prst="rect">
            <a:avLst/>
          </a:prstGeom>
        </p:spPr>
      </p:pic>
      <p:pic>
        <p:nvPicPr>
          <p:cNvPr id="6" name="Рисунок 5" descr="20450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357298"/>
            <a:ext cx="4357718" cy="3268289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err="1" smtClean="0">
                <a:cs typeface="Arial" panose="020B0604020202020204" pitchFamily="34" charset="0"/>
              </a:rPr>
              <a:t>Керамзитоблоки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098" name="Picture 2" descr="http://st13.stpulscen.ru/images/product/112/167/014_bi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32856"/>
            <a:ext cx="4291677" cy="337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anapa-stroimarket.ru/fotos/bloki-beton/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4067671" cy="338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6883"/>
      </p:ext>
    </p:extLst>
  </p:cSld>
  <p:clrMapOvr>
    <a:masterClrMapping/>
  </p:clrMapOvr>
  <p:transition spd="med">
    <p:wedg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9608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Тротуарная плитка</a:t>
            </a:r>
            <a:endParaRPr lang="ru-RU" b="1" i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32040" y="1500174"/>
            <a:ext cx="3267899" cy="22322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888" y="1844824"/>
            <a:ext cx="3456384" cy="20882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4348602"/>
            <a:ext cx="2327341" cy="23459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4659945"/>
            <a:ext cx="3456384" cy="2016224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x-none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i="1" dirty="0" smtClean="0"/>
              <a:t>К</a:t>
            </a:r>
            <a:r>
              <a:rPr lang="x-none" b="1" i="1" dirty="0" smtClean="0"/>
              <a:t>остюм медицинский женский</a:t>
            </a:r>
            <a:endParaRPr lang="ru-RU" dirty="0"/>
          </a:p>
        </p:txBody>
      </p:sp>
      <p:pic>
        <p:nvPicPr>
          <p:cNvPr id="7" name="Содержимое 6" descr="фото формы  ( белая)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95667" y="1920875"/>
            <a:ext cx="2961665" cy="4433888"/>
          </a:xfrm>
        </p:spPr>
      </p:pic>
      <p:pic>
        <p:nvPicPr>
          <p:cNvPr id="6" name="Содержимое 7" descr="фото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86668" y="1920875"/>
            <a:ext cx="2961664" cy="4433888"/>
          </a:xfr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95000"/>
                  </a:schemeClr>
                </a:solidFill>
              </a:rPr>
              <a:t>Станция технического обслуживания </a:t>
            </a:r>
            <a:endParaRPr lang="ru-RU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P130045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44008" y="3591689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P131007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0032" y="681826"/>
            <a:ext cx="371513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19" y="3573016"/>
            <a:ext cx="3605026" cy="3028950"/>
          </a:xfrm>
          <a:prstGeom prst="rect">
            <a:avLst/>
          </a:prstGeom>
        </p:spPr>
      </p:pic>
      <p:pic>
        <p:nvPicPr>
          <p:cNvPr id="5" name="Picture 2" descr="C:\Users\андрей\Desktop\сто.jpg"/>
          <p:cNvPicPr>
            <a:picLocks noGrp="1"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0819" y="692696"/>
            <a:ext cx="3786214" cy="271464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836712"/>
            <a:ext cx="8229600" cy="888044"/>
          </a:xfrm>
        </p:spPr>
        <p:txBody>
          <a:bodyPr>
            <a:normAutofit fontScale="90000"/>
          </a:bodyPr>
          <a:lstStyle/>
          <a:p>
            <a:pPr algn="ctr">
              <a:lnSpc>
                <a:spcPts val="3700"/>
              </a:lnSpc>
            </a:pPr>
            <a:r>
              <a:rPr lang="ru-RU" sz="4500" b="1" i="1" dirty="0"/>
              <a:t>Ко</a:t>
            </a:r>
            <a:r>
              <a:rPr lang="x-none" sz="4500" b="1" i="1" dirty="0"/>
              <a:t>стюм медицинский </a:t>
            </a:r>
            <a:r>
              <a:rPr lang="x-none" sz="4500" b="1" i="1" dirty="0" smtClean="0"/>
              <a:t>женский</a:t>
            </a:r>
            <a:r>
              <a:rPr lang="ru-RU" sz="4500" b="1" i="1" dirty="0" smtClean="0"/>
              <a:t> </a:t>
            </a:r>
            <a:br>
              <a:rPr lang="ru-RU" sz="4500" b="1" i="1" dirty="0" smtClean="0"/>
            </a:br>
            <a:r>
              <a:rPr lang="ru-RU" sz="4500" b="1" i="1" dirty="0" smtClean="0"/>
              <a:t>для младшего персонала</a:t>
            </a:r>
            <a:endParaRPr lang="ru-RU" sz="4500" dirty="0"/>
          </a:p>
        </p:txBody>
      </p:sp>
      <p:pic>
        <p:nvPicPr>
          <p:cNvPr id="5" name="Содержимое 4" descr="фото  формы (зеленая)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95667" y="1920875"/>
            <a:ext cx="2961665" cy="4433888"/>
          </a:xfrm>
        </p:spPr>
      </p:pic>
      <p:pic>
        <p:nvPicPr>
          <p:cNvPr id="6" name="Содержимое 5" descr="Фото формы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86668" y="1920875"/>
            <a:ext cx="2961664" cy="4433888"/>
          </a:xfr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2464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Костюм хирургический </a:t>
            </a:r>
            <a:endParaRPr lang="ru-RU" b="1" i="1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x-none" i="1" dirty="0" smtClean="0"/>
              <a:t>;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6" name="Содержимое 5" descr="Фото формы женска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296" y="1500745"/>
            <a:ext cx="3672408" cy="5024599"/>
          </a:xfrm>
          <a:prstGeom prst="rect">
            <a:avLst/>
          </a:prstGeom>
        </p:spPr>
      </p:pic>
      <p:pic>
        <p:nvPicPr>
          <p:cNvPr id="8" name="Содержимое 4" descr="Фото формы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83568" y="1428736"/>
            <a:ext cx="3528392" cy="5024600"/>
          </a:xfr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321760" cy="1008112"/>
          </a:xfrm>
        </p:spPr>
        <p:txBody>
          <a:bodyPr>
            <a:normAutofit fontScale="90000"/>
          </a:bodyPr>
          <a:lstStyle/>
          <a:p>
            <a:pPr algn="ctr">
              <a:lnSpc>
                <a:spcPts val="2000"/>
              </a:lnSpc>
            </a:pP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 smtClean="0"/>
              <a:t> Костюм медицинский</a:t>
            </a:r>
            <a:br>
              <a:rPr lang="ru-RU" b="1" i="1" dirty="0" smtClean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>комбинированный</a:t>
            </a:r>
            <a:endParaRPr lang="ru-RU" b="1" i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pic>
        <p:nvPicPr>
          <p:cNvPr id="6" name="Содержимое 4" descr="фото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667" y="2132855"/>
            <a:ext cx="2961665" cy="4221907"/>
          </a:xfrm>
          <a:prstGeom prst="rect">
            <a:avLst/>
          </a:prstGeom>
        </p:spPr>
      </p:pic>
      <p:pic>
        <p:nvPicPr>
          <p:cNvPr id="7" name="Содержимое 5" descr="фото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667" y="2132855"/>
            <a:ext cx="2961665" cy="4433888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фото халата прямого воротник-стойка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95667" y="1920875"/>
            <a:ext cx="2961665" cy="4433888"/>
          </a:xfr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55576" y="692696"/>
            <a:ext cx="8261520" cy="1143000"/>
          </a:xfrm>
        </p:spPr>
        <p:txBody>
          <a:bodyPr>
            <a:normAutofit/>
          </a:bodyPr>
          <a:lstStyle/>
          <a:p>
            <a:pPr algn="ctr">
              <a:lnSpc>
                <a:spcPts val="3800"/>
              </a:lnSpc>
            </a:pPr>
            <a:r>
              <a:rPr lang="ru-RU" sz="4500" b="1" i="1" dirty="0" smtClean="0"/>
              <a:t>Х</a:t>
            </a:r>
            <a:r>
              <a:rPr lang="x-none" sz="4500" b="1" i="1" dirty="0" smtClean="0"/>
              <a:t>алат медицинский</a:t>
            </a:r>
            <a:r>
              <a:rPr lang="ru-RU" sz="4500" b="1" i="1" dirty="0" smtClean="0"/>
              <a:t>, халат хирургический</a:t>
            </a:r>
            <a:r>
              <a:rPr lang="x-none" sz="4500" b="1" i="1" dirty="0" smtClean="0"/>
              <a:t> </a:t>
            </a:r>
            <a:r>
              <a:rPr lang="ru-RU" sz="4500" b="1" i="1" dirty="0" smtClean="0"/>
              <a:t>на завязках</a:t>
            </a:r>
            <a:endParaRPr lang="ru-RU" sz="4500" dirty="0"/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10007525" y="3836197"/>
            <a:ext cx="4038600" cy="443484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20875"/>
            <a:ext cx="2952328" cy="44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1808</TotalTime>
  <Words>316</Words>
  <Application>Microsoft Office PowerPoint</Application>
  <PresentationFormat>Экран (4:3)</PresentationFormat>
  <Paragraphs>100</Paragraphs>
  <Slides>51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7" baseType="lpstr">
      <vt:lpstr>Arial</vt:lpstr>
      <vt:lpstr>Calibri</vt:lpstr>
      <vt:lpstr>Constantia</vt:lpstr>
      <vt:lpstr>Times New Roman</vt:lpstr>
      <vt:lpstr>Wingdings 2</vt:lpstr>
      <vt:lpstr>Поток</vt:lpstr>
      <vt:lpstr>Презентация PowerPoint</vt:lpstr>
      <vt:lpstr> </vt:lpstr>
      <vt:lpstr> </vt:lpstr>
      <vt:lpstr>Продукция  Швейного цеха </vt:lpstr>
      <vt:lpstr> Костюм медицинский женский</vt:lpstr>
      <vt:lpstr>Костюм медицинский женский  для младшего персонала</vt:lpstr>
      <vt:lpstr>Костюм хирургический </vt:lpstr>
      <vt:lpstr>     Костюм медицинский  комбинированный</vt:lpstr>
      <vt:lpstr>Халат медицинский, халат хирургический на завязках</vt:lpstr>
      <vt:lpstr>Головные уборы медицинские</vt:lpstr>
      <vt:lpstr>        </vt:lpstr>
      <vt:lpstr> </vt:lpstr>
      <vt:lpstr>Форма поварская</vt:lpstr>
      <vt:lpstr>Спец. одежда</vt:lpstr>
      <vt:lpstr>Спец. одежда</vt:lpstr>
      <vt:lpstr>Спец.одежда </vt:lpstr>
      <vt:lpstr>Спец. одежда</vt:lpstr>
      <vt:lpstr>Халаты, сорочки </vt:lpstr>
      <vt:lpstr>Одежда для личного состава</vt:lpstr>
      <vt:lpstr> Домашний текстиль</vt:lpstr>
      <vt:lpstr>Домашний текстиль</vt:lpstr>
      <vt:lpstr>Хлебобулочные изделия</vt:lpstr>
      <vt:lpstr>Хлебобулочные изделия</vt:lpstr>
      <vt:lpstr> Квашение овощей </vt:lpstr>
      <vt:lpstr>Презентация PowerPoint</vt:lpstr>
      <vt:lpstr>Продукция деревообработки</vt:lpstr>
      <vt:lpstr>Продукция деревообработки</vt:lpstr>
      <vt:lpstr>Школьная мебель</vt:lpstr>
      <vt:lpstr>    Мебель для дошкольных учреждений </vt:lpstr>
      <vt:lpstr>Сувенирная продукция</vt:lpstr>
      <vt:lpstr>Мебель для бани </vt:lpstr>
      <vt:lpstr>Лотки хлебные, поддоны </vt:lpstr>
      <vt:lpstr>Забор декоративный </vt:lpstr>
      <vt:lpstr>Доска шпунтовая (вагонка)</vt:lpstr>
      <vt:lpstr>Продукция металлообработки</vt:lpstr>
      <vt:lpstr>Забор металлический </vt:lpstr>
      <vt:lpstr>Ограждения лестничные </vt:lpstr>
      <vt:lpstr>Мебель  кованная </vt:lpstr>
      <vt:lpstr>Декоративная подставка, мангал   оградки кованные</vt:lpstr>
      <vt:lpstr>Урна металлическая </vt:lpstr>
      <vt:lpstr>Металлочерепица «Супермонтерей», Сетка Рабица</vt:lpstr>
      <vt:lpstr>Шпунт трубчатый сварной</vt:lpstr>
      <vt:lpstr>Винтовые сваи </vt:lpstr>
      <vt:lpstr>Площадки для обслуживания скважин </vt:lpstr>
      <vt:lpstr>  </vt:lpstr>
      <vt:lpstr>Строительный цех</vt:lpstr>
      <vt:lpstr>Строительные материалы (пеноблоки)</vt:lpstr>
      <vt:lpstr>Керамзитоблоки </vt:lpstr>
      <vt:lpstr>Тротуарная плитка</vt:lpstr>
      <vt:lpstr>Станция технического обслуживания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Продукция  собственного производства ФКУ ИК -11</dc:title>
  <dc:creator>ЛЮДМИЛА</dc:creator>
  <cp:lastModifiedBy>Олег Габитов</cp:lastModifiedBy>
  <cp:revision>373</cp:revision>
  <cp:lastPrinted>2017-09-14T11:34:34Z</cp:lastPrinted>
  <dcterms:created xsi:type="dcterms:W3CDTF">2016-01-29T04:44:46Z</dcterms:created>
  <dcterms:modified xsi:type="dcterms:W3CDTF">2017-10-06T15:39:44Z</dcterms:modified>
</cp:coreProperties>
</file>